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embeddedFontLst>
    <p:embeddedFont>
      <p:font typeface="Geo" panose="020B0604020202020204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A8265-CB1F-40FA-946F-1A11D1151937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</dgm:pt>
    <dgm:pt modelId="{F21DA7B6-1EE7-4AFE-A541-E3B417C02721}">
      <dgm:prSet phldrT="[Tekst]"/>
      <dgm:spPr/>
      <dgm:t>
        <a:bodyPr/>
        <a:lstStyle/>
        <a:p>
          <a:r>
            <a:rPr lang="pl-PL" noProof="0" dirty="0" smtClean="0"/>
            <a:t>Analiza leksykalna</a:t>
          </a:r>
          <a:endParaRPr lang="pl-PL" b="1" dirty="0"/>
        </a:p>
      </dgm:t>
    </dgm:pt>
    <dgm:pt modelId="{3ED03130-E490-41EC-ADD9-10CE4244E1B0}" type="parTrans" cxnId="{D5D6B9F2-2747-4DC1-9FEB-9E524B07010E}">
      <dgm:prSet/>
      <dgm:spPr/>
      <dgm:t>
        <a:bodyPr/>
        <a:lstStyle/>
        <a:p>
          <a:endParaRPr lang="pl-PL"/>
        </a:p>
      </dgm:t>
    </dgm:pt>
    <dgm:pt modelId="{DAB9165D-2228-4568-836E-7796478BBF0C}" type="sibTrans" cxnId="{D5D6B9F2-2747-4DC1-9FEB-9E524B07010E}">
      <dgm:prSet/>
      <dgm:spPr/>
      <dgm:t>
        <a:bodyPr/>
        <a:lstStyle/>
        <a:p>
          <a:endParaRPr lang="pl-PL" dirty="0"/>
        </a:p>
      </dgm:t>
    </dgm:pt>
    <dgm:pt modelId="{96AC4182-765A-4878-B091-A76B3A0C871D}">
      <dgm:prSet phldrT="[Tekst]"/>
      <dgm:spPr/>
      <dgm:t>
        <a:bodyPr/>
        <a:lstStyle/>
        <a:p>
          <a:r>
            <a:rPr lang="pl-PL" dirty="0" smtClean="0"/>
            <a:t>Analiza składniowa</a:t>
          </a:r>
          <a:endParaRPr lang="pl-PL" b="1" dirty="0"/>
        </a:p>
      </dgm:t>
    </dgm:pt>
    <dgm:pt modelId="{9CCB1A66-3607-4329-A40D-CCA132068E77}" type="parTrans" cxnId="{C52CF380-D837-4B38-98F2-6D5B94C137F2}">
      <dgm:prSet/>
      <dgm:spPr/>
      <dgm:t>
        <a:bodyPr/>
        <a:lstStyle/>
        <a:p>
          <a:endParaRPr lang="pl-PL"/>
        </a:p>
      </dgm:t>
    </dgm:pt>
    <dgm:pt modelId="{D8B12FCA-87B4-4D1B-AE23-91CED9EF8986}" type="sibTrans" cxnId="{C52CF380-D837-4B38-98F2-6D5B94C137F2}">
      <dgm:prSet/>
      <dgm:spPr/>
      <dgm:t>
        <a:bodyPr/>
        <a:lstStyle/>
        <a:p>
          <a:endParaRPr lang="pl-PL"/>
        </a:p>
      </dgm:t>
    </dgm:pt>
    <dgm:pt modelId="{2B55CCAC-BBE3-4A1A-8A0E-1D71815DA1AC}">
      <dgm:prSet phldrT="[Tekst]"/>
      <dgm:spPr/>
      <dgm:t>
        <a:bodyPr/>
        <a:lstStyle/>
        <a:p>
          <a:r>
            <a:rPr lang="pl-PL" dirty="0" smtClean="0"/>
            <a:t>Analiza semantyczna</a:t>
          </a:r>
          <a:endParaRPr lang="pl-PL" b="1" dirty="0"/>
        </a:p>
      </dgm:t>
    </dgm:pt>
    <dgm:pt modelId="{33C439DD-DBED-4ED4-BE28-DDF75C3E61E6}" type="parTrans" cxnId="{83061374-43A3-4F31-A419-4EE753790AFE}">
      <dgm:prSet/>
      <dgm:spPr/>
      <dgm:t>
        <a:bodyPr/>
        <a:lstStyle/>
        <a:p>
          <a:endParaRPr lang="pl-PL"/>
        </a:p>
      </dgm:t>
    </dgm:pt>
    <dgm:pt modelId="{2EB74978-DA53-49D6-A658-A5380DB2E341}" type="sibTrans" cxnId="{83061374-43A3-4F31-A419-4EE753790AFE}">
      <dgm:prSet/>
      <dgm:spPr/>
      <dgm:t>
        <a:bodyPr/>
        <a:lstStyle/>
        <a:p>
          <a:endParaRPr lang="pl-PL"/>
        </a:p>
      </dgm:t>
    </dgm:pt>
    <dgm:pt modelId="{C1794B5D-E0CA-42FB-AB47-91BF64D6BF44}">
      <dgm:prSet phldrT="[Tekst]"/>
      <dgm:spPr/>
      <dgm:t>
        <a:bodyPr/>
        <a:lstStyle/>
        <a:p>
          <a:r>
            <a:rPr lang="pl-PL" dirty="0" smtClean="0"/>
            <a:t>Generacja kodu pośredniego</a:t>
          </a:r>
          <a:endParaRPr lang="pl-PL" b="1" dirty="0"/>
        </a:p>
      </dgm:t>
    </dgm:pt>
    <dgm:pt modelId="{408F0F06-05AE-4048-9619-C2573CAD9E69}" type="parTrans" cxnId="{09A17531-AE5C-48E7-8E05-20B97486415C}">
      <dgm:prSet/>
      <dgm:spPr/>
      <dgm:t>
        <a:bodyPr/>
        <a:lstStyle/>
        <a:p>
          <a:endParaRPr lang="pl-PL"/>
        </a:p>
      </dgm:t>
    </dgm:pt>
    <dgm:pt modelId="{DC307778-8C7B-4E6B-8358-4ACB1E7D5BD4}" type="sibTrans" cxnId="{09A17531-AE5C-48E7-8E05-20B97486415C}">
      <dgm:prSet/>
      <dgm:spPr/>
      <dgm:t>
        <a:bodyPr/>
        <a:lstStyle/>
        <a:p>
          <a:endParaRPr lang="pl-PL"/>
        </a:p>
      </dgm:t>
    </dgm:pt>
    <dgm:pt modelId="{D2CE2408-068F-4A3F-89B9-A3D96B962FAA}">
      <dgm:prSet phldrT="[Tekst]"/>
      <dgm:spPr/>
      <dgm:t>
        <a:bodyPr/>
        <a:lstStyle/>
        <a:p>
          <a:r>
            <a:rPr lang="pl-PL" dirty="0" smtClean="0"/>
            <a:t>Optymalizacja</a:t>
          </a:r>
          <a:endParaRPr lang="pl-PL" b="1" dirty="0"/>
        </a:p>
      </dgm:t>
    </dgm:pt>
    <dgm:pt modelId="{1C519FF8-0CCE-4FD6-92D8-820BE11F179A}" type="parTrans" cxnId="{6295B963-9E73-493C-A955-F0DCF7DA3425}">
      <dgm:prSet/>
      <dgm:spPr/>
      <dgm:t>
        <a:bodyPr/>
        <a:lstStyle/>
        <a:p>
          <a:endParaRPr lang="pl-PL"/>
        </a:p>
      </dgm:t>
    </dgm:pt>
    <dgm:pt modelId="{E6205071-A7AC-43F7-8ED9-B2303D119B35}" type="sibTrans" cxnId="{6295B963-9E73-493C-A955-F0DCF7DA3425}">
      <dgm:prSet/>
      <dgm:spPr/>
      <dgm:t>
        <a:bodyPr/>
        <a:lstStyle/>
        <a:p>
          <a:endParaRPr lang="pl-PL"/>
        </a:p>
      </dgm:t>
    </dgm:pt>
    <dgm:pt modelId="{E5236057-0AB8-46DC-849D-448CDA22E4B3}">
      <dgm:prSet phldrT="[Tekst]"/>
      <dgm:spPr/>
      <dgm:t>
        <a:bodyPr/>
        <a:lstStyle/>
        <a:p>
          <a:r>
            <a:rPr lang="pl-PL" dirty="0" smtClean="0"/>
            <a:t>Translacja</a:t>
          </a:r>
          <a:endParaRPr lang="pl-PL" dirty="0"/>
        </a:p>
      </dgm:t>
    </dgm:pt>
    <dgm:pt modelId="{F68842F2-6E62-4571-9166-BFB200691470}" type="parTrans" cxnId="{B28A62EA-4F59-4F27-BED7-97BFB6EB2F18}">
      <dgm:prSet/>
      <dgm:spPr/>
      <dgm:t>
        <a:bodyPr/>
        <a:lstStyle/>
        <a:p>
          <a:endParaRPr lang="pl-PL"/>
        </a:p>
      </dgm:t>
    </dgm:pt>
    <dgm:pt modelId="{28F6E27C-BBC3-4564-88AC-1D016A6B6136}" type="sibTrans" cxnId="{B28A62EA-4F59-4F27-BED7-97BFB6EB2F18}">
      <dgm:prSet/>
      <dgm:spPr/>
      <dgm:t>
        <a:bodyPr/>
        <a:lstStyle/>
        <a:p>
          <a:endParaRPr lang="pl-PL"/>
        </a:p>
      </dgm:t>
    </dgm:pt>
    <dgm:pt modelId="{6AC66286-3752-40EE-84A7-A5EE795F086A}">
      <dgm:prSet phldrT="[Tekst]"/>
      <dgm:spPr/>
      <dgm:t>
        <a:bodyPr/>
        <a:lstStyle/>
        <a:p>
          <a:r>
            <a:rPr lang="pl-PL" dirty="0" smtClean="0"/>
            <a:t>Kod źródłowy</a:t>
          </a:r>
          <a:endParaRPr lang="pl-PL" dirty="0"/>
        </a:p>
      </dgm:t>
    </dgm:pt>
    <dgm:pt modelId="{CC4C6C67-45EF-4B1B-9C85-1D269F652064}" type="parTrans" cxnId="{5A3A6CA3-7E88-4227-BC0A-82891FC685F0}">
      <dgm:prSet/>
      <dgm:spPr/>
      <dgm:t>
        <a:bodyPr/>
        <a:lstStyle/>
        <a:p>
          <a:endParaRPr lang="pl-PL"/>
        </a:p>
      </dgm:t>
    </dgm:pt>
    <dgm:pt modelId="{410FD8E7-0174-4DEE-ADE8-F75D8CD28961}" type="sibTrans" cxnId="{5A3A6CA3-7E88-4227-BC0A-82891FC685F0}">
      <dgm:prSet/>
      <dgm:spPr/>
      <dgm:t>
        <a:bodyPr/>
        <a:lstStyle/>
        <a:p>
          <a:endParaRPr lang="pl-PL"/>
        </a:p>
      </dgm:t>
    </dgm:pt>
    <dgm:pt modelId="{BA84EC0C-567A-4503-B6C7-E4026975CA95}">
      <dgm:prSet custT="1"/>
      <dgm:spPr/>
      <dgm:t>
        <a:bodyPr/>
        <a:lstStyle/>
        <a:p>
          <a:r>
            <a:rPr lang="pl-PL" sz="2000" dirty="0" smtClean="0"/>
            <a:t>strumień znaków</a:t>
          </a:r>
          <a:endParaRPr lang="pl-PL" sz="2000" dirty="0"/>
        </a:p>
      </dgm:t>
    </dgm:pt>
    <dgm:pt modelId="{886706BB-70DA-4DC3-8AEC-E2D1BE503FB6}" type="parTrans" cxnId="{2EDF8188-6A4F-411C-9E0B-3D54709FC913}">
      <dgm:prSet/>
      <dgm:spPr/>
      <dgm:t>
        <a:bodyPr/>
        <a:lstStyle/>
        <a:p>
          <a:endParaRPr lang="pl-PL"/>
        </a:p>
      </dgm:t>
    </dgm:pt>
    <dgm:pt modelId="{59EEFF0C-33F5-4467-A35E-5E2E8BE90030}" type="sibTrans" cxnId="{2EDF8188-6A4F-411C-9E0B-3D54709FC913}">
      <dgm:prSet/>
      <dgm:spPr/>
      <dgm:t>
        <a:bodyPr/>
        <a:lstStyle/>
        <a:p>
          <a:endParaRPr lang="pl-PL"/>
        </a:p>
      </dgm:t>
    </dgm:pt>
    <dgm:pt modelId="{FA5DF45C-0690-4732-AF83-E6672F320347}">
      <dgm:prSet custT="1"/>
      <dgm:spPr/>
      <dgm:t>
        <a:bodyPr/>
        <a:lstStyle/>
        <a:p>
          <a:r>
            <a:rPr lang="pl-PL" sz="2000" dirty="0" smtClean="0"/>
            <a:t>strumień leksemów (</a:t>
          </a:r>
          <a:r>
            <a:rPr lang="pl-PL" sz="2000" dirty="0" err="1" smtClean="0"/>
            <a:t>tokenów</a:t>
          </a:r>
          <a:r>
            <a:rPr lang="pl-PL" sz="2000" dirty="0" smtClean="0"/>
            <a:t>)</a:t>
          </a:r>
          <a:endParaRPr lang="pl-PL" sz="2000" dirty="0"/>
        </a:p>
      </dgm:t>
    </dgm:pt>
    <dgm:pt modelId="{72F066AE-834E-4A1C-A6B1-6973CA5562C6}" type="parTrans" cxnId="{C4F31D8B-073B-42F8-8FAC-B8072E41EC06}">
      <dgm:prSet/>
      <dgm:spPr/>
      <dgm:t>
        <a:bodyPr/>
        <a:lstStyle/>
        <a:p>
          <a:endParaRPr lang="pl-PL"/>
        </a:p>
      </dgm:t>
    </dgm:pt>
    <dgm:pt modelId="{BD370710-C950-460F-816B-B25979C799B4}" type="sibTrans" cxnId="{C4F31D8B-073B-42F8-8FAC-B8072E41EC06}">
      <dgm:prSet/>
      <dgm:spPr/>
      <dgm:t>
        <a:bodyPr/>
        <a:lstStyle/>
        <a:p>
          <a:endParaRPr lang="pl-PL"/>
        </a:p>
      </dgm:t>
    </dgm:pt>
    <dgm:pt modelId="{D636EAFE-E899-4B70-A65E-E621D88ADE49}">
      <dgm:prSet custT="1"/>
      <dgm:spPr/>
      <dgm:t>
        <a:bodyPr/>
        <a:lstStyle/>
        <a:p>
          <a:r>
            <a:rPr lang="pl-PL" sz="2000" dirty="0" smtClean="0"/>
            <a:t>Drzewo rozbioru gramatycznego </a:t>
          </a:r>
          <a:r>
            <a:rPr lang="en-US" sz="2000" dirty="0" smtClean="0"/>
            <a:t>(AST)</a:t>
          </a:r>
          <a:endParaRPr lang="pl-PL" sz="2000" dirty="0"/>
        </a:p>
      </dgm:t>
    </dgm:pt>
    <dgm:pt modelId="{7FBF43C7-5B39-4AEC-951A-A1F8FE3647B0}" type="parTrans" cxnId="{706CD1F2-A748-4697-9BB2-6FA8CF7D6898}">
      <dgm:prSet/>
      <dgm:spPr/>
      <dgm:t>
        <a:bodyPr/>
        <a:lstStyle/>
        <a:p>
          <a:endParaRPr lang="pl-PL"/>
        </a:p>
      </dgm:t>
    </dgm:pt>
    <dgm:pt modelId="{E38DC0D9-B3EA-4187-A924-48DAC5320DA4}" type="sibTrans" cxnId="{706CD1F2-A748-4697-9BB2-6FA8CF7D6898}">
      <dgm:prSet/>
      <dgm:spPr/>
      <dgm:t>
        <a:bodyPr/>
        <a:lstStyle/>
        <a:p>
          <a:endParaRPr lang="pl-PL"/>
        </a:p>
      </dgm:t>
    </dgm:pt>
    <dgm:pt modelId="{CDF3A2BA-0813-46BF-B4FD-D6E8BB6797ED}">
      <dgm:prSet custT="1"/>
      <dgm:spPr/>
      <dgm:t>
        <a:bodyPr/>
        <a:lstStyle/>
        <a:p>
          <a:r>
            <a:rPr lang="pl-PL" sz="2000" dirty="0" smtClean="0"/>
            <a:t>Opisane</a:t>
          </a:r>
          <a:r>
            <a:rPr lang="en-US" sz="2000" dirty="0" smtClean="0"/>
            <a:t> </a:t>
          </a:r>
          <a:r>
            <a:rPr lang="pl-PL" sz="2000" dirty="0" smtClean="0"/>
            <a:t>drzewo AST</a:t>
          </a:r>
          <a:endParaRPr lang="pl-PL" sz="2000" dirty="0"/>
        </a:p>
      </dgm:t>
    </dgm:pt>
    <dgm:pt modelId="{630B7966-2E4B-4078-BF58-6071F7837A0A}" type="parTrans" cxnId="{7B2ADBF4-0C18-41C9-86DF-A65270AD8DFD}">
      <dgm:prSet/>
      <dgm:spPr/>
      <dgm:t>
        <a:bodyPr/>
        <a:lstStyle/>
        <a:p>
          <a:endParaRPr lang="pl-PL"/>
        </a:p>
      </dgm:t>
    </dgm:pt>
    <dgm:pt modelId="{85B39D6D-43EA-4147-BCAC-F74A4AC6A0DF}" type="sibTrans" cxnId="{7B2ADBF4-0C18-41C9-86DF-A65270AD8DFD}">
      <dgm:prSet/>
      <dgm:spPr/>
      <dgm:t>
        <a:bodyPr/>
        <a:lstStyle/>
        <a:p>
          <a:endParaRPr lang="pl-PL"/>
        </a:p>
      </dgm:t>
    </dgm:pt>
    <dgm:pt modelId="{42C4AF47-81CC-43D1-8D76-9214B8F61EDD}">
      <dgm:prSet custT="1"/>
      <dgm:spPr/>
      <dgm:t>
        <a:bodyPr/>
        <a:lstStyle/>
        <a:p>
          <a:r>
            <a:rPr lang="pl-PL" sz="2000" dirty="0" smtClean="0"/>
            <a:t>kod pośredni</a:t>
          </a:r>
          <a:endParaRPr lang="pl-PL" sz="2000" dirty="0"/>
        </a:p>
      </dgm:t>
    </dgm:pt>
    <dgm:pt modelId="{34D23CE3-9344-4838-8137-EE83D48E0C1F}" type="parTrans" cxnId="{058E7472-DE43-43F9-A497-EF1523CE501E}">
      <dgm:prSet/>
      <dgm:spPr/>
      <dgm:t>
        <a:bodyPr/>
        <a:lstStyle/>
        <a:p>
          <a:endParaRPr lang="pl-PL"/>
        </a:p>
      </dgm:t>
    </dgm:pt>
    <dgm:pt modelId="{9EE946E5-959E-4EF9-A724-B763F718AA6B}" type="sibTrans" cxnId="{058E7472-DE43-43F9-A497-EF1523CE501E}">
      <dgm:prSet/>
      <dgm:spPr/>
      <dgm:t>
        <a:bodyPr/>
        <a:lstStyle/>
        <a:p>
          <a:endParaRPr lang="pl-PL"/>
        </a:p>
      </dgm:t>
    </dgm:pt>
    <dgm:pt modelId="{5F9D2F18-5BC9-4A4D-A3D0-6AF5E48C1974}">
      <dgm:prSet custT="1"/>
      <dgm:spPr/>
      <dgm:t>
        <a:bodyPr/>
        <a:lstStyle/>
        <a:p>
          <a:r>
            <a:rPr lang="pl-PL" sz="2000" dirty="0" smtClean="0"/>
            <a:t>kod pośredni</a:t>
          </a:r>
          <a:endParaRPr lang="pl-PL" sz="2000" dirty="0"/>
        </a:p>
      </dgm:t>
    </dgm:pt>
    <dgm:pt modelId="{461F76B2-4078-4DBB-87B5-CEB5056D985C}" type="parTrans" cxnId="{75F63C52-4D9D-4C2F-A872-474AB950718A}">
      <dgm:prSet/>
      <dgm:spPr/>
      <dgm:t>
        <a:bodyPr/>
        <a:lstStyle/>
        <a:p>
          <a:endParaRPr lang="pl-PL"/>
        </a:p>
      </dgm:t>
    </dgm:pt>
    <dgm:pt modelId="{9287E74F-A659-4166-A5A6-122EA0425F8B}" type="sibTrans" cxnId="{75F63C52-4D9D-4C2F-A872-474AB950718A}">
      <dgm:prSet/>
      <dgm:spPr/>
      <dgm:t>
        <a:bodyPr/>
        <a:lstStyle/>
        <a:p>
          <a:endParaRPr lang="pl-PL"/>
        </a:p>
      </dgm:t>
    </dgm:pt>
    <dgm:pt modelId="{9ECD3DC3-2701-4BFA-99FB-8963D4A09FE6}">
      <dgm:prSet phldrT="[Tekst]"/>
      <dgm:spPr/>
      <dgm:t>
        <a:bodyPr/>
        <a:lstStyle/>
        <a:p>
          <a:r>
            <a:rPr lang="pl-PL" smtClean="0"/>
            <a:t>Kod docelowy</a:t>
          </a:r>
          <a:endParaRPr lang="pl-PL" dirty="0"/>
        </a:p>
      </dgm:t>
    </dgm:pt>
    <dgm:pt modelId="{2D0DACBB-C506-4521-9028-5D82C27345B6}" type="parTrans" cxnId="{ED24D3DB-B602-45DF-B15B-79EC24D6459D}">
      <dgm:prSet/>
      <dgm:spPr/>
      <dgm:t>
        <a:bodyPr/>
        <a:lstStyle/>
        <a:p>
          <a:endParaRPr lang="pl-PL"/>
        </a:p>
      </dgm:t>
    </dgm:pt>
    <dgm:pt modelId="{4FCD1599-37E3-41C1-B611-0EFC2E171EC8}" type="sibTrans" cxnId="{ED24D3DB-B602-45DF-B15B-79EC24D6459D}">
      <dgm:prSet/>
      <dgm:spPr/>
      <dgm:t>
        <a:bodyPr/>
        <a:lstStyle/>
        <a:p>
          <a:endParaRPr lang="pl-PL"/>
        </a:p>
      </dgm:t>
    </dgm:pt>
    <dgm:pt modelId="{47F7D91A-5518-4D0A-9396-537470EE0955}" type="pres">
      <dgm:prSet presAssocID="{9C8A8265-CB1F-40FA-946F-1A11D1151937}" presName="Name0" presStyleCnt="0">
        <dgm:presLayoutVars>
          <dgm:dir/>
          <dgm:animLvl val="lvl"/>
          <dgm:resizeHandles val="exact"/>
        </dgm:presLayoutVars>
      </dgm:prSet>
      <dgm:spPr/>
    </dgm:pt>
    <dgm:pt modelId="{A8207B8B-9FE7-437D-AC6A-3AC087BA3CDF}" type="pres">
      <dgm:prSet presAssocID="{E5236057-0AB8-46DC-849D-448CDA22E4B3}" presName="boxAndChildren" presStyleCnt="0"/>
      <dgm:spPr/>
    </dgm:pt>
    <dgm:pt modelId="{38A33463-FB8B-4B68-9A6D-C3E7729DC02A}" type="pres">
      <dgm:prSet presAssocID="{E5236057-0AB8-46DC-849D-448CDA22E4B3}" presName="parentTextBox" presStyleLbl="node1" presStyleIdx="0" presStyleCnt="7"/>
      <dgm:spPr/>
      <dgm:t>
        <a:bodyPr/>
        <a:lstStyle/>
        <a:p>
          <a:endParaRPr lang="pl-PL"/>
        </a:p>
      </dgm:t>
    </dgm:pt>
    <dgm:pt modelId="{8F597AE5-9192-40ED-BE91-A1571A36A984}" type="pres">
      <dgm:prSet presAssocID="{E5236057-0AB8-46DC-849D-448CDA22E4B3}" presName="entireBox" presStyleLbl="node1" presStyleIdx="0" presStyleCnt="7"/>
      <dgm:spPr/>
      <dgm:t>
        <a:bodyPr/>
        <a:lstStyle/>
        <a:p>
          <a:endParaRPr lang="pl-PL"/>
        </a:p>
      </dgm:t>
    </dgm:pt>
    <dgm:pt modelId="{B53C87BD-31B2-425D-9611-F19C78D6B09F}" type="pres">
      <dgm:prSet presAssocID="{E5236057-0AB8-46DC-849D-448CDA22E4B3}" presName="descendantBox" presStyleCnt="0"/>
      <dgm:spPr/>
    </dgm:pt>
    <dgm:pt modelId="{D2F15D4A-C903-49E3-9C74-93F63408D4A4}" type="pres">
      <dgm:prSet presAssocID="{9ECD3DC3-2701-4BFA-99FB-8963D4A09FE6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D164CF9-4942-4606-9C25-00A5BB5A0AFE}" type="pres">
      <dgm:prSet presAssocID="{E6205071-A7AC-43F7-8ED9-B2303D119B35}" presName="sp" presStyleCnt="0"/>
      <dgm:spPr/>
    </dgm:pt>
    <dgm:pt modelId="{36117A57-A14C-4232-8087-F7C3DE6E3329}" type="pres">
      <dgm:prSet presAssocID="{D2CE2408-068F-4A3F-89B9-A3D96B962FAA}" presName="arrowAndChildren" presStyleCnt="0"/>
      <dgm:spPr/>
    </dgm:pt>
    <dgm:pt modelId="{FD6ABEDF-6A38-45AC-9EC3-2E55895C7510}" type="pres">
      <dgm:prSet presAssocID="{D2CE2408-068F-4A3F-89B9-A3D96B962FAA}" presName="parentTextArrow" presStyleLbl="node1" presStyleIdx="0" presStyleCnt="7"/>
      <dgm:spPr/>
      <dgm:t>
        <a:bodyPr/>
        <a:lstStyle/>
        <a:p>
          <a:endParaRPr lang="pl-PL"/>
        </a:p>
      </dgm:t>
    </dgm:pt>
    <dgm:pt modelId="{264C4603-7B43-491A-9D36-C582E4CC9486}" type="pres">
      <dgm:prSet presAssocID="{D2CE2408-068F-4A3F-89B9-A3D96B962FAA}" presName="arrow" presStyleLbl="node1" presStyleIdx="1" presStyleCnt="7"/>
      <dgm:spPr/>
      <dgm:t>
        <a:bodyPr/>
        <a:lstStyle/>
        <a:p>
          <a:endParaRPr lang="pl-PL"/>
        </a:p>
      </dgm:t>
    </dgm:pt>
    <dgm:pt modelId="{1952E6DF-C2B1-45CA-9F07-6D1AC047B683}" type="pres">
      <dgm:prSet presAssocID="{D2CE2408-068F-4A3F-89B9-A3D96B962FAA}" presName="descendantArrow" presStyleCnt="0"/>
      <dgm:spPr/>
    </dgm:pt>
    <dgm:pt modelId="{415C0999-7E3D-4940-92A1-343CFE45379A}" type="pres">
      <dgm:prSet presAssocID="{5F9D2F18-5BC9-4A4D-A3D0-6AF5E48C1974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C9E575E-3452-4D68-86A4-ED5A3D6E8008}" type="pres">
      <dgm:prSet presAssocID="{DC307778-8C7B-4E6B-8358-4ACB1E7D5BD4}" presName="sp" presStyleCnt="0"/>
      <dgm:spPr/>
    </dgm:pt>
    <dgm:pt modelId="{1A7C831B-A1DC-401F-A6B7-4AACF335DE9D}" type="pres">
      <dgm:prSet presAssocID="{C1794B5D-E0CA-42FB-AB47-91BF64D6BF44}" presName="arrowAndChildren" presStyleCnt="0"/>
      <dgm:spPr/>
    </dgm:pt>
    <dgm:pt modelId="{45FBE364-88D2-4988-9071-848A470BE714}" type="pres">
      <dgm:prSet presAssocID="{C1794B5D-E0CA-42FB-AB47-91BF64D6BF44}" presName="parentTextArrow" presStyleLbl="node1" presStyleIdx="1" presStyleCnt="7"/>
      <dgm:spPr/>
      <dgm:t>
        <a:bodyPr/>
        <a:lstStyle/>
        <a:p>
          <a:endParaRPr lang="pl-PL"/>
        </a:p>
      </dgm:t>
    </dgm:pt>
    <dgm:pt modelId="{09514880-F25B-4469-81CB-B165CF301FB6}" type="pres">
      <dgm:prSet presAssocID="{C1794B5D-E0CA-42FB-AB47-91BF64D6BF44}" presName="arrow" presStyleLbl="node1" presStyleIdx="2" presStyleCnt="7"/>
      <dgm:spPr/>
      <dgm:t>
        <a:bodyPr/>
        <a:lstStyle/>
        <a:p>
          <a:endParaRPr lang="pl-PL"/>
        </a:p>
      </dgm:t>
    </dgm:pt>
    <dgm:pt modelId="{15F27FE7-8006-4A25-BDC8-33657E1AF00B}" type="pres">
      <dgm:prSet presAssocID="{C1794B5D-E0CA-42FB-AB47-91BF64D6BF44}" presName="descendantArrow" presStyleCnt="0"/>
      <dgm:spPr/>
    </dgm:pt>
    <dgm:pt modelId="{7159C7DB-FCC5-4E7F-8138-A33860652F59}" type="pres">
      <dgm:prSet presAssocID="{42C4AF47-81CC-43D1-8D76-9214B8F61EDD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F7B995C-E628-418C-B25E-4EB1098E5281}" type="pres">
      <dgm:prSet presAssocID="{2EB74978-DA53-49D6-A658-A5380DB2E341}" presName="sp" presStyleCnt="0"/>
      <dgm:spPr/>
    </dgm:pt>
    <dgm:pt modelId="{B423C565-0EDC-4C31-BDA1-AC8CFBC0FB04}" type="pres">
      <dgm:prSet presAssocID="{2B55CCAC-BBE3-4A1A-8A0E-1D71815DA1AC}" presName="arrowAndChildren" presStyleCnt="0"/>
      <dgm:spPr/>
    </dgm:pt>
    <dgm:pt modelId="{D3B4B4B3-B71C-44D2-BCFF-842AD27E93EE}" type="pres">
      <dgm:prSet presAssocID="{2B55CCAC-BBE3-4A1A-8A0E-1D71815DA1AC}" presName="parentTextArrow" presStyleLbl="node1" presStyleIdx="2" presStyleCnt="7"/>
      <dgm:spPr/>
      <dgm:t>
        <a:bodyPr/>
        <a:lstStyle/>
        <a:p>
          <a:endParaRPr lang="pl-PL"/>
        </a:p>
      </dgm:t>
    </dgm:pt>
    <dgm:pt modelId="{BB3878C1-3308-4C69-B194-C7F936ECE302}" type="pres">
      <dgm:prSet presAssocID="{2B55CCAC-BBE3-4A1A-8A0E-1D71815DA1AC}" presName="arrow" presStyleLbl="node1" presStyleIdx="3" presStyleCnt="7" custLinFactNeighborX="-11864" custLinFactNeighborY="782"/>
      <dgm:spPr/>
      <dgm:t>
        <a:bodyPr/>
        <a:lstStyle/>
        <a:p>
          <a:endParaRPr lang="pl-PL"/>
        </a:p>
      </dgm:t>
    </dgm:pt>
    <dgm:pt modelId="{647653E2-605E-4BC1-BD45-2DD31991E1FA}" type="pres">
      <dgm:prSet presAssocID="{2B55CCAC-BBE3-4A1A-8A0E-1D71815DA1AC}" presName="descendantArrow" presStyleCnt="0"/>
      <dgm:spPr/>
    </dgm:pt>
    <dgm:pt modelId="{F2FA2A42-4120-43BF-9095-6A9F16A7B126}" type="pres">
      <dgm:prSet presAssocID="{CDF3A2BA-0813-46BF-B4FD-D6E8BB6797ED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58EF14B-6DC3-41FF-954C-5F4DA30B5A04}" type="pres">
      <dgm:prSet presAssocID="{D8B12FCA-87B4-4D1B-AE23-91CED9EF8986}" presName="sp" presStyleCnt="0"/>
      <dgm:spPr/>
    </dgm:pt>
    <dgm:pt modelId="{A264096E-F464-4483-A1D9-6677928B5192}" type="pres">
      <dgm:prSet presAssocID="{96AC4182-765A-4878-B091-A76B3A0C871D}" presName="arrowAndChildren" presStyleCnt="0"/>
      <dgm:spPr/>
    </dgm:pt>
    <dgm:pt modelId="{1BC76D32-DBEB-4F99-A414-FB50F30F9A38}" type="pres">
      <dgm:prSet presAssocID="{96AC4182-765A-4878-B091-A76B3A0C871D}" presName="parentTextArrow" presStyleLbl="node1" presStyleIdx="3" presStyleCnt="7" custLinFactNeighborX="6522" custLinFactNeighborY="429"/>
      <dgm:spPr/>
      <dgm:t>
        <a:bodyPr/>
        <a:lstStyle/>
        <a:p>
          <a:endParaRPr lang="pl-PL"/>
        </a:p>
      </dgm:t>
    </dgm:pt>
    <dgm:pt modelId="{3F2E0FD7-9529-4A7F-8878-FAA9C14F3C24}" type="pres">
      <dgm:prSet presAssocID="{96AC4182-765A-4878-B091-A76B3A0C871D}" presName="arrow" presStyleLbl="node1" presStyleIdx="4" presStyleCnt="7"/>
      <dgm:spPr/>
      <dgm:t>
        <a:bodyPr/>
        <a:lstStyle/>
        <a:p>
          <a:endParaRPr lang="pl-PL"/>
        </a:p>
      </dgm:t>
    </dgm:pt>
    <dgm:pt modelId="{F86786DD-C50A-4D96-9136-9AF258D13DF4}" type="pres">
      <dgm:prSet presAssocID="{96AC4182-765A-4878-B091-A76B3A0C871D}" presName="descendantArrow" presStyleCnt="0"/>
      <dgm:spPr/>
    </dgm:pt>
    <dgm:pt modelId="{6A70A755-7E39-4645-A437-DEA99EE86120}" type="pres">
      <dgm:prSet presAssocID="{D636EAFE-E899-4B70-A65E-E621D88ADE49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37253C1-16EA-4194-8B73-D1B897B7D52F}" type="pres">
      <dgm:prSet presAssocID="{DAB9165D-2228-4568-836E-7796478BBF0C}" presName="sp" presStyleCnt="0"/>
      <dgm:spPr/>
    </dgm:pt>
    <dgm:pt modelId="{16B1A2F9-B149-46CC-9E93-9BCEE530C1CB}" type="pres">
      <dgm:prSet presAssocID="{F21DA7B6-1EE7-4AFE-A541-E3B417C02721}" presName="arrowAndChildren" presStyleCnt="0"/>
      <dgm:spPr/>
    </dgm:pt>
    <dgm:pt modelId="{94B79747-850D-48C9-91E1-57F056D9D1C0}" type="pres">
      <dgm:prSet presAssocID="{F21DA7B6-1EE7-4AFE-A541-E3B417C02721}" presName="parentTextArrow" presStyleLbl="node1" presStyleIdx="4" presStyleCnt="7"/>
      <dgm:spPr/>
      <dgm:t>
        <a:bodyPr/>
        <a:lstStyle/>
        <a:p>
          <a:endParaRPr lang="pl-PL"/>
        </a:p>
      </dgm:t>
    </dgm:pt>
    <dgm:pt modelId="{9AFFC091-85DE-4BD2-8294-4F3B0ED2CE2F}" type="pres">
      <dgm:prSet presAssocID="{F21DA7B6-1EE7-4AFE-A541-E3B417C02721}" presName="arrow" presStyleLbl="node1" presStyleIdx="5" presStyleCnt="7"/>
      <dgm:spPr/>
      <dgm:t>
        <a:bodyPr/>
        <a:lstStyle/>
        <a:p>
          <a:endParaRPr lang="pl-PL"/>
        </a:p>
      </dgm:t>
    </dgm:pt>
    <dgm:pt modelId="{93D1ACF0-8DC6-4336-AF95-5AD26ACCA195}" type="pres">
      <dgm:prSet presAssocID="{F21DA7B6-1EE7-4AFE-A541-E3B417C02721}" presName="descendantArrow" presStyleCnt="0"/>
      <dgm:spPr/>
    </dgm:pt>
    <dgm:pt modelId="{A203005E-370A-43C9-9546-3DD29425F1B0}" type="pres">
      <dgm:prSet presAssocID="{FA5DF45C-0690-4732-AF83-E6672F320347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9DC7EA6-CC34-42D9-924B-78C16485AACA}" type="pres">
      <dgm:prSet presAssocID="{410FD8E7-0174-4DEE-ADE8-F75D8CD28961}" presName="sp" presStyleCnt="0"/>
      <dgm:spPr/>
    </dgm:pt>
    <dgm:pt modelId="{06FAC8EC-1409-4177-99E5-74CEF5D301C5}" type="pres">
      <dgm:prSet presAssocID="{6AC66286-3752-40EE-84A7-A5EE795F086A}" presName="arrowAndChildren" presStyleCnt="0"/>
      <dgm:spPr/>
    </dgm:pt>
    <dgm:pt modelId="{3C83A3E5-D77C-47B7-86B4-7F77C1991413}" type="pres">
      <dgm:prSet presAssocID="{6AC66286-3752-40EE-84A7-A5EE795F086A}" presName="parentTextArrow" presStyleLbl="node1" presStyleIdx="5" presStyleCnt="7"/>
      <dgm:spPr/>
      <dgm:t>
        <a:bodyPr/>
        <a:lstStyle/>
        <a:p>
          <a:endParaRPr lang="pl-PL"/>
        </a:p>
      </dgm:t>
    </dgm:pt>
    <dgm:pt modelId="{0DF4227F-3639-42A0-B156-8AFCAFA3CB04}" type="pres">
      <dgm:prSet presAssocID="{6AC66286-3752-40EE-84A7-A5EE795F086A}" presName="arrow" presStyleLbl="node1" presStyleIdx="6" presStyleCnt="7"/>
      <dgm:spPr/>
      <dgm:t>
        <a:bodyPr/>
        <a:lstStyle/>
        <a:p>
          <a:endParaRPr lang="pl-PL"/>
        </a:p>
      </dgm:t>
    </dgm:pt>
    <dgm:pt modelId="{F0DC49B4-8148-41B2-90F0-5BFF4464031E}" type="pres">
      <dgm:prSet presAssocID="{6AC66286-3752-40EE-84A7-A5EE795F086A}" presName="descendantArrow" presStyleCnt="0"/>
      <dgm:spPr/>
    </dgm:pt>
    <dgm:pt modelId="{04353AD5-F573-4F09-95AE-D52EFFCFB875}" type="pres">
      <dgm:prSet presAssocID="{BA84EC0C-567A-4503-B6C7-E4026975CA95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76CFBDF-5387-4D0F-830D-F7521F2B28EE}" type="presOf" srcId="{D2CE2408-068F-4A3F-89B9-A3D96B962FAA}" destId="{264C4603-7B43-491A-9D36-C582E4CC9486}" srcOrd="1" destOrd="0" presId="urn:microsoft.com/office/officeart/2005/8/layout/process4"/>
    <dgm:cxn modelId="{8616A31F-6FAF-4984-B06A-888FD228BCA8}" type="presOf" srcId="{D2CE2408-068F-4A3F-89B9-A3D96B962FAA}" destId="{FD6ABEDF-6A38-45AC-9EC3-2E55895C7510}" srcOrd="0" destOrd="0" presId="urn:microsoft.com/office/officeart/2005/8/layout/process4"/>
    <dgm:cxn modelId="{5A3A6CA3-7E88-4227-BC0A-82891FC685F0}" srcId="{9C8A8265-CB1F-40FA-946F-1A11D1151937}" destId="{6AC66286-3752-40EE-84A7-A5EE795F086A}" srcOrd="0" destOrd="0" parTransId="{CC4C6C67-45EF-4B1B-9C85-1D269F652064}" sibTransId="{410FD8E7-0174-4DEE-ADE8-F75D8CD28961}"/>
    <dgm:cxn modelId="{C6D4DBBA-83FE-4339-B859-753FA5480923}" type="presOf" srcId="{E5236057-0AB8-46DC-849D-448CDA22E4B3}" destId="{38A33463-FB8B-4B68-9A6D-C3E7729DC02A}" srcOrd="0" destOrd="0" presId="urn:microsoft.com/office/officeart/2005/8/layout/process4"/>
    <dgm:cxn modelId="{2EDF8188-6A4F-411C-9E0B-3D54709FC913}" srcId="{6AC66286-3752-40EE-84A7-A5EE795F086A}" destId="{BA84EC0C-567A-4503-B6C7-E4026975CA95}" srcOrd="0" destOrd="0" parTransId="{886706BB-70DA-4DC3-8AEC-E2D1BE503FB6}" sibTransId="{59EEFF0C-33F5-4467-A35E-5E2E8BE90030}"/>
    <dgm:cxn modelId="{7B2ADBF4-0C18-41C9-86DF-A65270AD8DFD}" srcId="{2B55CCAC-BBE3-4A1A-8A0E-1D71815DA1AC}" destId="{CDF3A2BA-0813-46BF-B4FD-D6E8BB6797ED}" srcOrd="0" destOrd="0" parTransId="{630B7966-2E4B-4078-BF58-6071F7837A0A}" sibTransId="{85B39D6D-43EA-4147-BCAC-F74A4AC6A0DF}"/>
    <dgm:cxn modelId="{5A157D68-0B1B-4570-ACA6-9FF9587E7236}" type="presOf" srcId="{6AC66286-3752-40EE-84A7-A5EE795F086A}" destId="{0DF4227F-3639-42A0-B156-8AFCAFA3CB04}" srcOrd="1" destOrd="0" presId="urn:microsoft.com/office/officeart/2005/8/layout/process4"/>
    <dgm:cxn modelId="{6295B963-9E73-493C-A955-F0DCF7DA3425}" srcId="{9C8A8265-CB1F-40FA-946F-1A11D1151937}" destId="{D2CE2408-068F-4A3F-89B9-A3D96B962FAA}" srcOrd="5" destOrd="0" parTransId="{1C519FF8-0CCE-4FD6-92D8-820BE11F179A}" sibTransId="{E6205071-A7AC-43F7-8ED9-B2303D119B35}"/>
    <dgm:cxn modelId="{BB6D7AA1-56E0-451E-83C2-A28ABFE97441}" type="presOf" srcId="{96AC4182-765A-4878-B091-A76B3A0C871D}" destId="{1BC76D32-DBEB-4F99-A414-FB50F30F9A38}" srcOrd="0" destOrd="0" presId="urn:microsoft.com/office/officeart/2005/8/layout/process4"/>
    <dgm:cxn modelId="{DBD326BD-01FB-4955-97E1-5E91E91AE471}" type="presOf" srcId="{2B55CCAC-BBE3-4A1A-8A0E-1D71815DA1AC}" destId="{BB3878C1-3308-4C69-B194-C7F936ECE302}" srcOrd="1" destOrd="0" presId="urn:microsoft.com/office/officeart/2005/8/layout/process4"/>
    <dgm:cxn modelId="{4E67AEC7-D69F-4CF4-BE89-733A9A245F22}" type="presOf" srcId="{FA5DF45C-0690-4732-AF83-E6672F320347}" destId="{A203005E-370A-43C9-9546-3DD29425F1B0}" srcOrd="0" destOrd="0" presId="urn:microsoft.com/office/officeart/2005/8/layout/process4"/>
    <dgm:cxn modelId="{98DDB5FD-9069-41FB-A130-5A68DD56B769}" type="presOf" srcId="{6AC66286-3752-40EE-84A7-A5EE795F086A}" destId="{3C83A3E5-D77C-47B7-86B4-7F77C1991413}" srcOrd="0" destOrd="0" presId="urn:microsoft.com/office/officeart/2005/8/layout/process4"/>
    <dgm:cxn modelId="{2029EEC2-F0FC-43AB-855A-559EDF0C1DBC}" type="presOf" srcId="{C1794B5D-E0CA-42FB-AB47-91BF64D6BF44}" destId="{09514880-F25B-4469-81CB-B165CF301FB6}" srcOrd="1" destOrd="0" presId="urn:microsoft.com/office/officeart/2005/8/layout/process4"/>
    <dgm:cxn modelId="{83061374-43A3-4F31-A419-4EE753790AFE}" srcId="{9C8A8265-CB1F-40FA-946F-1A11D1151937}" destId="{2B55CCAC-BBE3-4A1A-8A0E-1D71815DA1AC}" srcOrd="3" destOrd="0" parTransId="{33C439DD-DBED-4ED4-BE28-DDF75C3E61E6}" sibTransId="{2EB74978-DA53-49D6-A658-A5380DB2E341}"/>
    <dgm:cxn modelId="{09A17531-AE5C-48E7-8E05-20B97486415C}" srcId="{9C8A8265-CB1F-40FA-946F-1A11D1151937}" destId="{C1794B5D-E0CA-42FB-AB47-91BF64D6BF44}" srcOrd="4" destOrd="0" parTransId="{408F0F06-05AE-4048-9619-C2573CAD9E69}" sibTransId="{DC307778-8C7B-4E6B-8358-4ACB1E7D5BD4}"/>
    <dgm:cxn modelId="{BDEF7D2B-0EA1-4BD7-A976-D97CB385893B}" type="presOf" srcId="{F21DA7B6-1EE7-4AFE-A541-E3B417C02721}" destId="{94B79747-850D-48C9-91E1-57F056D9D1C0}" srcOrd="0" destOrd="0" presId="urn:microsoft.com/office/officeart/2005/8/layout/process4"/>
    <dgm:cxn modelId="{C4F31D8B-073B-42F8-8FAC-B8072E41EC06}" srcId="{F21DA7B6-1EE7-4AFE-A541-E3B417C02721}" destId="{FA5DF45C-0690-4732-AF83-E6672F320347}" srcOrd="0" destOrd="0" parTransId="{72F066AE-834E-4A1C-A6B1-6973CA5562C6}" sibTransId="{BD370710-C950-460F-816B-B25979C799B4}"/>
    <dgm:cxn modelId="{D1AB16B6-7EE6-41A3-9A86-39E8A0D5E774}" type="presOf" srcId="{5F9D2F18-5BC9-4A4D-A3D0-6AF5E48C1974}" destId="{415C0999-7E3D-4940-92A1-343CFE45379A}" srcOrd="0" destOrd="0" presId="urn:microsoft.com/office/officeart/2005/8/layout/process4"/>
    <dgm:cxn modelId="{422C190B-D1CB-4D1D-82B9-466E48C8D586}" type="presOf" srcId="{E5236057-0AB8-46DC-849D-448CDA22E4B3}" destId="{8F597AE5-9192-40ED-BE91-A1571A36A984}" srcOrd="1" destOrd="0" presId="urn:microsoft.com/office/officeart/2005/8/layout/process4"/>
    <dgm:cxn modelId="{D5D6B9F2-2747-4DC1-9FEB-9E524B07010E}" srcId="{9C8A8265-CB1F-40FA-946F-1A11D1151937}" destId="{F21DA7B6-1EE7-4AFE-A541-E3B417C02721}" srcOrd="1" destOrd="0" parTransId="{3ED03130-E490-41EC-ADD9-10CE4244E1B0}" sibTransId="{DAB9165D-2228-4568-836E-7796478BBF0C}"/>
    <dgm:cxn modelId="{7813E3C3-1461-4AEE-B5B2-6277B496513C}" type="presOf" srcId="{96AC4182-765A-4878-B091-A76B3A0C871D}" destId="{3F2E0FD7-9529-4A7F-8878-FAA9C14F3C24}" srcOrd="1" destOrd="0" presId="urn:microsoft.com/office/officeart/2005/8/layout/process4"/>
    <dgm:cxn modelId="{12DED971-607D-4B97-8816-13EB37C063D9}" type="presOf" srcId="{9C8A8265-CB1F-40FA-946F-1A11D1151937}" destId="{47F7D91A-5518-4D0A-9396-537470EE0955}" srcOrd="0" destOrd="0" presId="urn:microsoft.com/office/officeart/2005/8/layout/process4"/>
    <dgm:cxn modelId="{0086E758-44FB-4AF4-98C7-3E7F12F6F737}" type="presOf" srcId="{BA84EC0C-567A-4503-B6C7-E4026975CA95}" destId="{04353AD5-F573-4F09-95AE-D52EFFCFB875}" srcOrd="0" destOrd="0" presId="urn:microsoft.com/office/officeart/2005/8/layout/process4"/>
    <dgm:cxn modelId="{BAF226B0-5C3A-48C5-BA3D-6D0AE1194D18}" type="presOf" srcId="{CDF3A2BA-0813-46BF-B4FD-D6E8BB6797ED}" destId="{F2FA2A42-4120-43BF-9095-6A9F16A7B126}" srcOrd="0" destOrd="0" presId="urn:microsoft.com/office/officeart/2005/8/layout/process4"/>
    <dgm:cxn modelId="{058E7472-DE43-43F9-A497-EF1523CE501E}" srcId="{C1794B5D-E0CA-42FB-AB47-91BF64D6BF44}" destId="{42C4AF47-81CC-43D1-8D76-9214B8F61EDD}" srcOrd="0" destOrd="0" parTransId="{34D23CE3-9344-4838-8137-EE83D48E0C1F}" sibTransId="{9EE946E5-959E-4EF9-A724-B763F718AA6B}"/>
    <dgm:cxn modelId="{DD9903F4-0BFF-4E58-97E8-C17CE5A24789}" type="presOf" srcId="{42C4AF47-81CC-43D1-8D76-9214B8F61EDD}" destId="{7159C7DB-FCC5-4E7F-8138-A33860652F59}" srcOrd="0" destOrd="0" presId="urn:microsoft.com/office/officeart/2005/8/layout/process4"/>
    <dgm:cxn modelId="{677AE5F2-3DC9-4174-B279-E311ADEB4707}" type="presOf" srcId="{F21DA7B6-1EE7-4AFE-A541-E3B417C02721}" destId="{9AFFC091-85DE-4BD2-8294-4F3B0ED2CE2F}" srcOrd="1" destOrd="0" presId="urn:microsoft.com/office/officeart/2005/8/layout/process4"/>
    <dgm:cxn modelId="{ED24D3DB-B602-45DF-B15B-79EC24D6459D}" srcId="{E5236057-0AB8-46DC-849D-448CDA22E4B3}" destId="{9ECD3DC3-2701-4BFA-99FB-8963D4A09FE6}" srcOrd="0" destOrd="0" parTransId="{2D0DACBB-C506-4521-9028-5D82C27345B6}" sibTransId="{4FCD1599-37E3-41C1-B611-0EFC2E171EC8}"/>
    <dgm:cxn modelId="{706CD1F2-A748-4697-9BB2-6FA8CF7D6898}" srcId="{96AC4182-765A-4878-B091-A76B3A0C871D}" destId="{D636EAFE-E899-4B70-A65E-E621D88ADE49}" srcOrd="0" destOrd="0" parTransId="{7FBF43C7-5B39-4AEC-951A-A1F8FE3647B0}" sibTransId="{E38DC0D9-B3EA-4187-A924-48DAC5320DA4}"/>
    <dgm:cxn modelId="{B28A62EA-4F59-4F27-BED7-97BFB6EB2F18}" srcId="{9C8A8265-CB1F-40FA-946F-1A11D1151937}" destId="{E5236057-0AB8-46DC-849D-448CDA22E4B3}" srcOrd="6" destOrd="0" parTransId="{F68842F2-6E62-4571-9166-BFB200691470}" sibTransId="{28F6E27C-BBC3-4564-88AC-1D016A6B6136}"/>
    <dgm:cxn modelId="{C80F3F49-BDB7-456C-AD51-8BC9DB72CCFD}" type="presOf" srcId="{9ECD3DC3-2701-4BFA-99FB-8963D4A09FE6}" destId="{D2F15D4A-C903-49E3-9C74-93F63408D4A4}" srcOrd="0" destOrd="0" presId="urn:microsoft.com/office/officeart/2005/8/layout/process4"/>
    <dgm:cxn modelId="{C52CF380-D837-4B38-98F2-6D5B94C137F2}" srcId="{9C8A8265-CB1F-40FA-946F-1A11D1151937}" destId="{96AC4182-765A-4878-B091-A76B3A0C871D}" srcOrd="2" destOrd="0" parTransId="{9CCB1A66-3607-4329-A40D-CCA132068E77}" sibTransId="{D8B12FCA-87B4-4D1B-AE23-91CED9EF8986}"/>
    <dgm:cxn modelId="{5F2352B8-6396-4B14-9BB4-E4333DAB6806}" type="presOf" srcId="{C1794B5D-E0CA-42FB-AB47-91BF64D6BF44}" destId="{45FBE364-88D2-4988-9071-848A470BE714}" srcOrd="0" destOrd="0" presId="urn:microsoft.com/office/officeart/2005/8/layout/process4"/>
    <dgm:cxn modelId="{8CC4E0EF-F525-466E-A273-848CE84A5251}" type="presOf" srcId="{2B55CCAC-BBE3-4A1A-8A0E-1D71815DA1AC}" destId="{D3B4B4B3-B71C-44D2-BCFF-842AD27E93EE}" srcOrd="0" destOrd="0" presId="urn:microsoft.com/office/officeart/2005/8/layout/process4"/>
    <dgm:cxn modelId="{75F63C52-4D9D-4C2F-A872-474AB950718A}" srcId="{D2CE2408-068F-4A3F-89B9-A3D96B962FAA}" destId="{5F9D2F18-5BC9-4A4D-A3D0-6AF5E48C1974}" srcOrd="0" destOrd="0" parTransId="{461F76B2-4078-4DBB-87B5-CEB5056D985C}" sibTransId="{9287E74F-A659-4166-A5A6-122EA0425F8B}"/>
    <dgm:cxn modelId="{E587EA92-D8F2-41FF-B496-6F2F64F6EE14}" type="presOf" srcId="{D636EAFE-E899-4B70-A65E-E621D88ADE49}" destId="{6A70A755-7E39-4645-A437-DEA99EE86120}" srcOrd="0" destOrd="0" presId="urn:microsoft.com/office/officeart/2005/8/layout/process4"/>
    <dgm:cxn modelId="{B96B634C-716C-4510-A797-0C2C17EA6A69}" type="presParOf" srcId="{47F7D91A-5518-4D0A-9396-537470EE0955}" destId="{A8207B8B-9FE7-437D-AC6A-3AC087BA3CDF}" srcOrd="0" destOrd="0" presId="urn:microsoft.com/office/officeart/2005/8/layout/process4"/>
    <dgm:cxn modelId="{A0E95998-EB7C-4A66-B4F5-2DC0A8FF2744}" type="presParOf" srcId="{A8207B8B-9FE7-437D-AC6A-3AC087BA3CDF}" destId="{38A33463-FB8B-4B68-9A6D-C3E7729DC02A}" srcOrd="0" destOrd="0" presId="urn:microsoft.com/office/officeart/2005/8/layout/process4"/>
    <dgm:cxn modelId="{203535E9-6A75-4497-BA4E-64A8EC206283}" type="presParOf" srcId="{A8207B8B-9FE7-437D-AC6A-3AC087BA3CDF}" destId="{8F597AE5-9192-40ED-BE91-A1571A36A984}" srcOrd="1" destOrd="0" presId="urn:microsoft.com/office/officeart/2005/8/layout/process4"/>
    <dgm:cxn modelId="{59ABE36F-059B-433F-B2E3-BA1AADDBF0BF}" type="presParOf" srcId="{A8207B8B-9FE7-437D-AC6A-3AC087BA3CDF}" destId="{B53C87BD-31B2-425D-9611-F19C78D6B09F}" srcOrd="2" destOrd="0" presId="urn:microsoft.com/office/officeart/2005/8/layout/process4"/>
    <dgm:cxn modelId="{A2C6A1FE-3264-41B5-B3B7-B4D30F8DD634}" type="presParOf" srcId="{B53C87BD-31B2-425D-9611-F19C78D6B09F}" destId="{D2F15D4A-C903-49E3-9C74-93F63408D4A4}" srcOrd="0" destOrd="0" presId="urn:microsoft.com/office/officeart/2005/8/layout/process4"/>
    <dgm:cxn modelId="{3CFB1757-404F-46A2-BFC8-CFE9630FB369}" type="presParOf" srcId="{47F7D91A-5518-4D0A-9396-537470EE0955}" destId="{9D164CF9-4942-4606-9C25-00A5BB5A0AFE}" srcOrd="1" destOrd="0" presId="urn:microsoft.com/office/officeart/2005/8/layout/process4"/>
    <dgm:cxn modelId="{984108D5-44FA-4A22-80C0-0AEB45B83694}" type="presParOf" srcId="{47F7D91A-5518-4D0A-9396-537470EE0955}" destId="{36117A57-A14C-4232-8087-F7C3DE6E3329}" srcOrd="2" destOrd="0" presId="urn:microsoft.com/office/officeart/2005/8/layout/process4"/>
    <dgm:cxn modelId="{BC0CA2D0-9DBD-4273-BD4B-4F0E3A04FA38}" type="presParOf" srcId="{36117A57-A14C-4232-8087-F7C3DE6E3329}" destId="{FD6ABEDF-6A38-45AC-9EC3-2E55895C7510}" srcOrd="0" destOrd="0" presId="urn:microsoft.com/office/officeart/2005/8/layout/process4"/>
    <dgm:cxn modelId="{C982B456-5975-41F9-98E2-21FEF6EE1013}" type="presParOf" srcId="{36117A57-A14C-4232-8087-F7C3DE6E3329}" destId="{264C4603-7B43-491A-9D36-C582E4CC9486}" srcOrd="1" destOrd="0" presId="urn:microsoft.com/office/officeart/2005/8/layout/process4"/>
    <dgm:cxn modelId="{59AF33FE-3EE8-40A3-B048-49F483603390}" type="presParOf" srcId="{36117A57-A14C-4232-8087-F7C3DE6E3329}" destId="{1952E6DF-C2B1-45CA-9F07-6D1AC047B683}" srcOrd="2" destOrd="0" presId="urn:microsoft.com/office/officeart/2005/8/layout/process4"/>
    <dgm:cxn modelId="{3E4F28EF-0F36-402E-99BF-F0D5737AE898}" type="presParOf" srcId="{1952E6DF-C2B1-45CA-9F07-6D1AC047B683}" destId="{415C0999-7E3D-4940-92A1-343CFE45379A}" srcOrd="0" destOrd="0" presId="urn:microsoft.com/office/officeart/2005/8/layout/process4"/>
    <dgm:cxn modelId="{05354331-16FA-44FF-A334-8B6BB3A63F12}" type="presParOf" srcId="{47F7D91A-5518-4D0A-9396-537470EE0955}" destId="{DC9E575E-3452-4D68-86A4-ED5A3D6E8008}" srcOrd="3" destOrd="0" presId="urn:microsoft.com/office/officeart/2005/8/layout/process4"/>
    <dgm:cxn modelId="{322D7FD6-8977-4A71-B04B-954D5ADB0942}" type="presParOf" srcId="{47F7D91A-5518-4D0A-9396-537470EE0955}" destId="{1A7C831B-A1DC-401F-A6B7-4AACF335DE9D}" srcOrd="4" destOrd="0" presId="urn:microsoft.com/office/officeart/2005/8/layout/process4"/>
    <dgm:cxn modelId="{5D7D37B4-972E-4EDF-BCCC-47D7E65DCCBA}" type="presParOf" srcId="{1A7C831B-A1DC-401F-A6B7-4AACF335DE9D}" destId="{45FBE364-88D2-4988-9071-848A470BE714}" srcOrd="0" destOrd="0" presId="urn:microsoft.com/office/officeart/2005/8/layout/process4"/>
    <dgm:cxn modelId="{4BF4A3F1-E28F-48F8-9A41-C2DBFCDB5C23}" type="presParOf" srcId="{1A7C831B-A1DC-401F-A6B7-4AACF335DE9D}" destId="{09514880-F25B-4469-81CB-B165CF301FB6}" srcOrd="1" destOrd="0" presId="urn:microsoft.com/office/officeart/2005/8/layout/process4"/>
    <dgm:cxn modelId="{E0E4D26B-8D4D-49BF-85AF-6E83821CDE3A}" type="presParOf" srcId="{1A7C831B-A1DC-401F-A6B7-4AACF335DE9D}" destId="{15F27FE7-8006-4A25-BDC8-33657E1AF00B}" srcOrd="2" destOrd="0" presId="urn:microsoft.com/office/officeart/2005/8/layout/process4"/>
    <dgm:cxn modelId="{9577C33B-9117-455A-87F6-D1670A7939BA}" type="presParOf" srcId="{15F27FE7-8006-4A25-BDC8-33657E1AF00B}" destId="{7159C7DB-FCC5-4E7F-8138-A33860652F59}" srcOrd="0" destOrd="0" presId="urn:microsoft.com/office/officeart/2005/8/layout/process4"/>
    <dgm:cxn modelId="{DD54BF0F-9AEC-4E5F-8C71-AB67E6D6EE22}" type="presParOf" srcId="{47F7D91A-5518-4D0A-9396-537470EE0955}" destId="{DF7B995C-E628-418C-B25E-4EB1098E5281}" srcOrd="5" destOrd="0" presId="urn:microsoft.com/office/officeart/2005/8/layout/process4"/>
    <dgm:cxn modelId="{BECAD1A2-135F-40F3-A684-59D04BE0564D}" type="presParOf" srcId="{47F7D91A-5518-4D0A-9396-537470EE0955}" destId="{B423C565-0EDC-4C31-BDA1-AC8CFBC0FB04}" srcOrd="6" destOrd="0" presId="urn:microsoft.com/office/officeart/2005/8/layout/process4"/>
    <dgm:cxn modelId="{14284C8D-0C03-4A30-ABB1-2B063E520FC0}" type="presParOf" srcId="{B423C565-0EDC-4C31-BDA1-AC8CFBC0FB04}" destId="{D3B4B4B3-B71C-44D2-BCFF-842AD27E93EE}" srcOrd="0" destOrd="0" presId="urn:microsoft.com/office/officeart/2005/8/layout/process4"/>
    <dgm:cxn modelId="{48C01A29-7C06-4CA6-BF64-67A84B99ECA0}" type="presParOf" srcId="{B423C565-0EDC-4C31-BDA1-AC8CFBC0FB04}" destId="{BB3878C1-3308-4C69-B194-C7F936ECE302}" srcOrd="1" destOrd="0" presId="urn:microsoft.com/office/officeart/2005/8/layout/process4"/>
    <dgm:cxn modelId="{AE85F54B-27CF-42BA-B614-615B5C1D1FF7}" type="presParOf" srcId="{B423C565-0EDC-4C31-BDA1-AC8CFBC0FB04}" destId="{647653E2-605E-4BC1-BD45-2DD31991E1FA}" srcOrd="2" destOrd="0" presId="urn:microsoft.com/office/officeart/2005/8/layout/process4"/>
    <dgm:cxn modelId="{4722F567-1E2B-48A5-83B2-1617598427EC}" type="presParOf" srcId="{647653E2-605E-4BC1-BD45-2DD31991E1FA}" destId="{F2FA2A42-4120-43BF-9095-6A9F16A7B126}" srcOrd="0" destOrd="0" presId="urn:microsoft.com/office/officeart/2005/8/layout/process4"/>
    <dgm:cxn modelId="{8FB7D2B6-EAA8-429E-A518-CA8A0D402C44}" type="presParOf" srcId="{47F7D91A-5518-4D0A-9396-537470EE0955}" destId="{E58EF14B-6DC3-41FF-954C-5F4DA30B5A04}" srcOrd="7" destOrd="0" presId="urn:microsoft.com/office/officeart/2005/8/layout/process4"/>
    <dgm:cxn modelId="{E2C63389-5E57-4B23-99DC-0116BC039A97}" type="presParOf" srcId="{47F7D91A-5518-4D0A-9396-537470EE0955}" destId="{A264096E-F464-4483-A1D9-6677928B5192}" srcOrd="8" destOrd="0" presId="urn:microsoft.com/office/officeart/2005/8/layout/process4"/>
    <dgm:cxn modelId="{10BFE127-FD50-4D58-938D-327501974072}" type="presParOf" srcId="{A264096E-F464-4483-A1D9-6677928B5192}" destId="{1BC76D32-DBEB-4F99-A414-FB50F30F9A38}" srcOrd="0" destOrd="0" presId="urn:microsoft.com/office/officeart/2005/8/layout/process4"/>
    <dgm:cxn modelId="{DE898889-24E6-4BAF-B3B1-AEAC8C341CA4}" type="presParOf" srcId="{A264096E-F464-4483-A1D9-6677928B5192}" destId="{3F2E0FD7-9529-4A7F-8878-FAA9C14F3C24}" srcOrd="1" destOrd="0" presId="urn:microsoft.com/office/officeart/2005/8/layout/process4"/>
    <dgm:cxn modelId="{F987B397-880B-44E4-AB52-575CCD6D69A2}" type="presParOf" srcId="{A264096E-F464-4483-A1D9-6677928B5192}" destId="{F86786DD-C50A-4D96-9136-9AF258D13DF4}" srcOrd="2" destOrd="0" presId="urn:microsoft.com/office/officeart/2005/8/layout/process4"/>
    <dgm:cxn modelId="{76D14424-03DD-4F6C-B9BF-906269514AAD}" type="presParOf" srcId="{F86786DD-C50A-4D96-9136-9AF258D13DF4}" destId="{6A70A755-7E39-4645-A437-DEA99EE86120}" srcOrd="0" destOrd="0" presId="urn:microsoft.com/office/officeart/2005/8/layout/process4"/>
    <dgm:cxn modelId="{30AC06F1-05D9-4F90-AE86-06B0A80D9056}" type="presParOf" srcId="{47F7D91A-5518-4D0A-9396-537470EE0955}" destId="{837253C1-16EA-4194-8B73-D1B897B7D52F}" srcOrd="9" destOrd="0" presId="urn:microsoft.com/office/officeart/2005/8/layout/process4"/>
    <dgm:cxn modelId="{B46DD967-D662-4371-BC01-E90FB5972FB2}" type="presParOf" srcId="{47F7D91A-5518-4D0A-9396-537470EE0955}" destId="{16B1A2F9-B149-46CC-9E93-9BCEE530C1CB}" srcOrd="10" destOrd="0" presId="urn:microsoft.com/office/officeart/2005/8/layout/process4"/>
    <dgm:cxn modelId="{5E08E60C-4043-4CF8-838F-B6F6607CF612}" type="presParOf" srcId="{16B1A2F9-B149-46CC-9E93-9BCEE530C1CB}" destId="{94B79747-850D-48C9-91E1-57F056D9D1C0}" srcOrd="0" destOrd="0" presId="urn:microsoft.com/office/officeart/2005/8/layout/process4"/>
    <dgm:cxn modelId="{222E10BE-C949-4658-90C2-66ABA639D9BD}" type="presParOf" srcId="{16B1A2F9-B149-46CC-9E93-9BCEE530C1CB}" destId="{9AFFC091-85DE-4BD2-8294-4F3B0ED2CE2F}" srcOrd="1" destOrd="0" presId="urn:microsoft.com/office/officeart/2005/8/layout/process4"/>
    <dgm:cxn modelId="{CC32A1BA-6BEE-4D49-BF9E-FE7BEF4F38A5}" type="presParOf" srcId="{16B1A2F9-B149-46CC-9E93-9BCEE530C1CB}" destId="{93D1ACF0-8DC6-4336-AF95-5AD26ACCA195}" srcOrd="2" destOrd="0" presId="urn:microsoft.com/office/officeart/2005/8/layout/process4"/>
    <dgm:cxn modelId="{79973CA4-6BBA-48D3-B38B-060FE811A71D}" type="presParOf" srcId="{93D1ACF0-8DC6-4336-AF95-5AD26ACCA195}" destId="{A203005E-370A-43C9-9546-3DD29425F1B0}" srcOrd="0" destOrd="0" presId="urn:microsoft.com/office/officeart/2005/8/layout/process4"/>
    <dgm:cxn modelId="{0FD25FE1-05B8-4C8D-8B4F-A1A65CFA6421}" type="presParOf" srcId="{47F7D91A-5518-4D0A-9396-537470EE0955}" destId="{09DC7EA6-CC34-42D9-924B-78C16485AACA}" srcOrd="11" destOrd="0" presId="urn:microsoft.com/office/officeart/2005/8/layout/process4"/>
    <dgm:cxn modelId="{AAA798B5-BAEE-4486-8E7B-091E46E3244A}" type="presParOf" srcId="{47F7D91A-5518-4D0A-9396-537470EE0955}" destId="{06FAC8EC-1409-4177-99E5-74CEF5D301C5}" srcOrd="12" destOrd="0" presId="urn:microsoft.com/office/officeart/2005/8/layout/process4"/>
    <dgm:cxn modelId="{67255D43-A7C3-47E7-A654-99EA16556260}" type="presParOf" srcId="{06FAC8EC-1409-4177-99E5-74CEF5D301C5}" destId="{3C83A3E5-D77C-47B7-86B4-7F77C1991413}" srcOrd="0" destOrd="0" presId="urn:microsoft.com/office/officeart/2005/8/layout/process4"/>
    <dgm:cxn modelId="{566453F8-E79B-41CB-B28A-3D852C91F94C}" type="presParOf" srcId="{06FAC8EC-1409-4177-99E5-74CEF5D301C5}" destId="{0DF4227F-3639-42A0-B156-8AFCAFA3CB04}" srcOrd="1" destOrd="0" presId="urn:microsoft.com/office/officeart/2005/8/layout/process4"/>
    <dgm:cxn modelId="{13AE4706-8942-4392-8014-72B3E37E1D50}" type="presParOf" srcId="{06FAC8EC-1409-4177-99E5-74CEF5D301C5}" destId="{F0DC49B4-8148-41B2-90F0-5BFF4464031E}" srcOrd="2" destOrd="0" presId="urn:microsoft.com/office/officeart/2005/8/layout/process4"/>
    <dgm:cxn modelId="{DC6EC63F-13A2-44EA-A087-F08311340DC2}" type="presParOf" srcId="{F0DC49B4-8148-41B2-90F0-5BFF4464031E}" destId="{04353AD5-F573-4F09-95AE-D52EFFCFB875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8A8265-CB1F-40FA-946F-1A11D115193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21DA7B6-1EE7-4AFE-A541-E3B417C02721}">
      <dgm:prSet phldrT="[Tekst]"/>
      <dgm:spPr/>
      <dgm:t>
        <a:bodyPr/>
        <a:lstStyle/>
        <a:p>
          <a:r>
            <a:rPr lang="pl-PL" dirty="0" smtClean="0"/>
            <a:t>Skaner / </a:t>
          </a:r>
          <a:r>
            <a:rPr lang="pl-PL" dirty="0" err="1" smtClean="0"/>
            <a:t>lekser</a:t>
          </a:r>
          <a:endParaRPr lang="pl-PL" dirty="0"/>
        </a:p>
      </dgm:t>
    </dgm:pt>
    <dgm:pt modelId="{3ED03130-E490-41EC-ADD9-10CE4244E1B0}" type="parTrans" cxnId="{D5D6B9F2-2747-4DC1-9FEB-9E524B07010E}">
      <dgm:prSet/>
      <dgm:spPr/>
      <dgm:t>
        <a:bodyPr/>
        <a:lstStyle/>
        <a:p>
          <a:endParaRPr lang="pl-PL"/>
        </a:p>
      </dgm:t>
    </dgm:pt>
    <dgm:pt modelId="{DAB9165D-2228-4568-836E-7796478BBF0C}" type="sibTrans" cxnId="{D5D6B9F2-2747-4DC1-9FEB-9E524B07010E}">
      <dgm:prSet/>
      <dgm:spPr/>
      <dgm:t>
        <a:bodyPr/>
        <a:lstStyle/>
        <a:p>
          <a:endParaRPr lang="pl-PL" dirty="0"/>
        </a:p>
      </dgm:t>
    </dgm:pt>
    <dgm:pt modelId="{96AC4182-765A-4878-B091-A76B3A0C871D}">
      <dgm:prSet phldrT="[Tekst]"/>
      <dgm:spPr/>
      <dgm:t>
        <a:bodyPr/>
        <a:lstStyle/>
        <a:p>
          <a:r>
            <a:rPr lang="en-US" dirty="0" smtClean="0"/>
            <a:t>Parser</a:t>
          </a:r>
          <a:endParaRPr lang="pl-PL" dirty="0"/>
        </a:p>
      </dgm:t>
    </dgm:pt>
    <dgm:pt modelId="{9CCB1A66-3607-4329-A40D-CCA132068E77}" type="parTrans" cxnId="{C52CF380-D837-4B38-98F2-6D5B94C137F2}">
      <dgm:prSet/>
      <dgm:spPr/>
      <dgm:t>
        <a:bodyPr/>
        <a:lstStyle/>
        <a:p>
          <a:endParaRPr lang="pl-PL"/>
        </a:p>
      </dgm:t>
    </dgm:pt>
    <dgm:pt modelId="{D8B12FCA-87B4-4D1B-AE23-91CED9EF8986}" type="sibTrans" cxnId="{C52CF380-D837-4B38-98F2-6D5B94C137F2}">
      <dgm:prSet/>
      <dgm:spPr/>
      <dgm:t>
        <a:bodyPr/>
        <a:lstStyle/>
        <a:p>
          <a:endParaRPr lang="pl-PL"/>
        </a:p>
      </dgm:t>
    </dgm:pt>
    <dgm:pt modelId="{2B55CCAC-BBE3-4A1A-8A0E-1D71815DA1AC}">
      <dgm:prSet phldrT="[Tekst]"/>
      <dgm:spPr/>
      <dgm:t>
        <a:bodyPr/>
        <a:lstStyle/>
        <a:p>
          <a:r>
            <a:rPr lang="pl-PL" dirty="0" smtClean="0"/>
            <a:t>Analizator semantyczny</a:t>
          </a:r>
          <a:endParaRPr lang="pl-PL" dirty="0"/>
        </a:p>
      </dgm:t>
    </dgm:pt>
    <dgm:pt modelId="{33C439DD-DBED-4ED4-BE28-DDF75C3E61E6}" type="parTrans" cxnId="{83061374-43A3-4F31-A419-4EE753790AFE}">
      <dgm:prSet/>
      <dgm:spPr/>
      <dgm:t>
        <a:bodyPr/>
        <a:lstStyle/>
        <a:p>
          <a:endParaRPr lang="pl-PL"/>
        </a:p>
      </dgm:t>
    </dgm:pt>
    <dgm:pt modelId="{2EB74978-DA53-49D6-A658-A5380DB2E341}" type="sibTrans" cxnId="{83061374-43A3-4F31-A419-4EE753790AFE}">
      <dgm:prSet/>
      <dgm:spPr/>
      <dgm:t>
        <a:bodyPr/>
        <a:lstStyle/>
        <a:p>
          <a:endParaRPr lang="pl-PL"/>
        </a:p>
      </dgm:t>
    </dgm:pt>
    <dgm:pt modelId="{C1794B5D-E0CA-42FB-AB47-91BF64D6BF44}">
      <dgm:prSet phldrT="[Tekst]"/>
      <dgm:spPr/>
      <dgm:t>
        <a:bodyPr/>
        <a:lstStyle/>
        <a:p>
          <a:r>
            <a:rPr lang="pl-PL" dirty="0" smtClean="0"/>
            <a:t>Generator kodu pośredniego</a:t>
          </a:r>
          <a:endParaRPr lang="pl-PL" dirty="0"/>
        </a:p>
      </dgm:t>
    </dgm:pt>
    <dgm:pt modelId="{408F0F06-05AE-4048-9619-C2573CAD9E69}" type="parTrans" cxnId="{09A17531-AE5C-48E7-8E05-20B97486415C}">
      <dgm:prSet/>
      <dgm:spPr/>
      <dgm:t>
        <a:bodyPr/>
        <a:lstStyle/>
        <a:p>
          <a:endParaRPr lang="pl-PL"/>
        </a:p>
      </dgm:t>
    </dgm:pt>
    <dgm:pt modelId="{DC307778-8C7B-4E6B-8358-4ACB1E7D5BD4}" type="sibTrans" cxnId="{09A17531-AE5C-48E7-8E05-20B97486415C}">
      <dgm:prSet/>
      <dgm:spPr/>
      <dgm:t>
        <a:bodyPr/>
        <a:lstStyle/>
        <a:p>
          <a:endParaRPr lang="pl-PL"/>
        </a:p>
      </dgm:t>
    </dgm:pt>
    <dgm:pt modelId="{D2CE2408-068F-4A3F-89B9-A3D96B962FAA}">
      <dgm:prSet phldrT="[Tekst]"/>
      <dgm:spPr/>
      <dgm:t>
        <a:bodyPr/>
        <a:lstStyle/>
        <a:p>
          <a:r>
            <a:rPr lang="pl-PL" dirty="0" smtClean="0"/>
            <a:t>Optymalizator</a:t>
          </a:r>
          <a:endParaRPr lang="pl-PL" dirty="0"/>
        </a:p>
      </dgm:t>
    </dgm:pt>
    <dgm:pt modelId="{1C519FF8-0CCE-4FD6-92D8-820BE11F179A}" type="parTrans" cxnId="{6295B963-9E73-493C-A955-F0DCF7DA3425}">
      <dgm:prSet/>
      <dgm:spPr/>
      <dgm:t>
        <a:bodyPr/>
        <a:lstStyle/>
        <a:p>
          <a:endParaRPr lang="pl-PL"/>
        </a:p>
      </dgm:t>
    </dgm:pt>
    <dgm:pt modelId="{E6205071-A7AC-43F7-8ED9-B2303D119B35}" type="sibTrans" cxnId="{6295B963-9E73-493C-A955-F0DCF7DA3425}">
      <dgm:prSet/>
      <dgm:spPr/>
      <dgm:t>
        <a:bodyPr/>
        <a:lstStyle/>
        <a:p>
          <a:endParaRPr lang="pl-PL"/>
        </a:p>
      </dgm:t>
    </dgm:pt>
    <dgm:pt modelId="{A1D540EA-ED7D-4DEF-B5FA-875F35F3C8AE}">
      <dgm:prSet phldrT="[Tekst]"/>
      <dgm:spPr/>
      <dgm:t>
        <a:bodyPr/>
        <a:lstStyle/>
        <a:p>
          <a:r>
            <a:rPr lang="en-US" smtClean="0"/>
            <a:t>Translator</a:t>
          </a:r>
          <a:endParaRPr lang="pl-PL" dirty="0"/>
        </a:p>
      </dgm:t>
    </dgm:pt>
    <dgm:pt modelId="{8AAB5BC0-D667-4EF6-87A5-84C0DF0CC44C}" type="parTrans" cxnId="{E41D47A4-F621-4720-9A5E-C750BB5E42B1}">
      <dgm:prSet/>
      <dgm:spPr/>
      <dgm:t>
        <a:bodyPr/>
        <a:lstStyle/>
        <a:p>
          <a:endParaRPr lang="pl-PL"/>
        </a:p>
      </dgm:t>
    </dgm:pt>
    <dgm:pt modelId="{D3CF65D2-C679-444B-822D-2CB82A9C749C}" type="sibTrans" cxnId="{E41D47A4-F621-4720-9A5E-C750BB5E42B1}">
      <dgm:prSet/>
      <dgm:spPr/>
      <dgm:t>
        <a:bodyPr/>
        <a:lstStyle/>
        <a:p>
          <a:endParaRPr lang="pl-PL"/>
        </a:p>
      </dgm:t>
    </dgm:pt>
    <dgm:pt modelId="{A267CC16-06E6-4ECC-AF9B-A2A814DF598F}" type="pres">
      <dgm:prSet presAssocID="{9C8A8265-CB1F-40FA-946F-1A11D1151937}" presName="linearFlow" presStyleCnt="0">
        <dgm:presLayoutVars>
          <dgm:resizeHandles val="exact"/>
        </dgm:presLayoutVars>
      </dgm:prSet>
      <dgm:spPr/>
    </dgm:pt>
    <dgm:pt modelId="{7A2F3B56-F595-43AB-B61A-DB4B2A35FE13}" type="pres">
      <dgm:prSet presAssocID="{F21DA7B6-1EE7-4AFE-A541-E3B417C0272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4DE8237-378E-425C-A7C6-98873F01B4BA}" type="pres">
      <dgm:prSet presAssocID="{DAB9165D-2228-4568-836E-7796478BBF0C}" presName="sibTrans" presStyleLbl="sibTrans2D1" presStyleIdx="0" presStyleCnt="5"/>
      <dgm:spPr/>
      <dgm:t>
        <a:bodyPr/>
        <a:lstStyle/>
        <a:p>
          <a:endParaRPr lang="pl-PL"/>
        </a:p>
      </dgm:t>
    </dgm:pt>
    <dgm:pt modelId="{F7080C75-E756-4908-BBCC-A07115575D0B}" type="pres">
      <dgm:prSet presAssocID="{DAB9165D-2228-4568-836E-7796478BBF0C}" presName="connectorText" presStyleLbl="sibTrans2D1" presStyleIdx="0" presStyleCnt="5"/>
      <dgm:spPr/>
      <dgm:t>
        <a:bodyPr/>
        <a:lstStyle/>
        <a:p>
          <a:endParaRPr lang="pl-PL"/>
        </a:p>
      </dgm:t>
    </dgm:pt>
    <dgm:pt modelId="{2324BB04-A689-41FA-9087-B127DC906582}" type="pres">
      <dgm:prSet presAssocID="{96AC4182-765A-4878-B091-A76B3A0C871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EDDC315-7358-4B52-A318-5D037350D124}" type="pres">
      <dgm:prSet presAssocID="{D8B12FCA-87B4-4D1B-AE23-91CED9EF8986}" presName="sibTrans" presStyleLbl="sibTrans2D1" presStyleIdx="1" presStyleCnt="5"/>
      <dgm:spPr/>
      <dgm:t>
        <a:bodyPr/>
        <a:lstStyle/>
        <a:p>
          <a:endParaRPr lang="pl-PL"/>
        </a:p>
      </dgm:t>
    </dgm:pt>
    <dgm:pt modelId="{B838CDE3-30DA-4DD6-A6C5-631BD4BD9E49}" type="pres">
      <dgm:prSet presAssocID="{D8B12FCA-87B4-4D1B-AE23-91CED9EF8986}" presName="connectorText" presStyleLbl="sibTrans2D1" presStyleIdx="1" presStyleCnt="5"/>
      <dgm:spPr/>
      <dgm:t>
        <a:bodyPr/>
        <a:lstStyle/>
        <a:p>
          <a:endParaRPr lang="pl-PL"/>
        </a:p>
      </dgm:t>
    </dgm:pt>
    <dgm:pt modelId="{B3CF91B8-79B4-4A48-A53D-DFD9953BEBA6}" type="pres">
      <dgm:prSet presAssocID="{2B55CCAC-BBE3-4A1A-8A0E-1D71815DA1A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EA249D1-656F-4705-8279-210F17398EE2}" type="pres">
      <dgm:prSet presAssocID="{2EB74978-DA53-49D6-A658-A5380DB2E341}" presName="sibTrans" presStyleLbl="sibTrans2D1" presStyleIdx="2" presStyleCnt="5"/>
      <dgm:spPr/>
      <dgm:t>
        <a:bodyPr/>
        <a:lstStyle/>
        <a:p>
          <a:endParaRPr lang="pl-PL"/>
        </a:p>
      </dgm:t>
    </dgm:pt>
    <dgm:pt modelId="{AA0D0230-71E2-4190-8029-5219DD1CFBBA}" type="pres">
      <dgm:prSet presAssocID="{2EB74978-DA53-49D6-A658-A5380DB2E341}" presName="connectorText" presStyleLbl="sibTrans2D1" presStyleIdx="2" presStyleCnt="5"/>
      <dgm:spPr/>
      <dgm:t>
        <a:bodyPr/>
        <a:lstStyle/>
        <a:p>
          <a:endParaRPr lang="pl-PL"/>
        </a:p>
      </dgm:t>
    </dgm:pt>
    <dgm:pt modelId="{0C5ECA71-0106-49F9-BB01-A5FCB59CCF40}" type="pres">
      <dgm:prSet presAssocID="{C1794B5D-E0CA-42FB-AB47-91BF64D6BF4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74AC811-9CEC-4B86-8252-27F386AB7E0A}" type="pres">
      <dgm:prSet presAssocID="{DC307778-8C7B-4E6B-8358-4ACB1E7D5BD4}" presName="sibTrans" presStyleLbl="sibTrans2D1" presStyleIdx="3" presStyleCnt="5"/>
      <dgm:spPr/>
      <dgm:t>
        <a:bodyPr/>
        <a:lstStyle/>
        <a:p>
          <a:endParaRPr lang="pl-PL"/>
        </a:p>
      </dgm:t>
    </dgm:pt>
    <dgm:pt modelId="{8A853A60-CCDE-4B65-B489-319BCDCB8A58}" type="pres">
      <dgm:prSet presAssocID="{DC307778-8C7B-4E6B-8358-4ACB1E7D5BD4}" presName="connectorText" presStyleLbl="sibTrans2D1" presStyleIdx="3" presStyleCnt="5"/>
      <dgm:spPr/>
      <dgm:t>
        <a:bodyPr/>
        <a:lstStyle/>
        <a:p>
          <a:endParaRPr lang="pl-PL"/>
        </a:p>
      </dgm:t>
    </dgm:pt>
    <dgm:pt modelId="{9D17CCF1-629A-4710-8F67-FBE78C392282}" type="pres">
      <dgm:prSet presAssocID="{D2CE2408-068F-4A3F-89B9-A3D96B962FA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BDCD9B8-6F8F-40DF-B8F9-CB650FBE7C4F}" type="pres">
      <dgm:prSet presAssocID="{E6205071-A7AC-43F7-8ED9-B2303D119B35}" presName="sibTrans" presStyleLbl="sibTrans2D1" presStyleIdx="4" presStyleCnt="5"/>
      <dgm:spPr/>
      <dgm:t>
        <a:bodyPr/>
        <a:lstStyle/>
        <a:p>
          <a:endParaRPr lang="pl-PL"/>
        </a:p>
      </dgm:t>
    </dgm:pt>
    <dgm:pt modelId="{E126C61F-B1F8-47C8-9BA5-B499E82B983A}" type="pres">
      <dgm:prSet presAssocID="{E6205071-A7AC-43F7-8ED9-B2303D119B35}" presName="connectorText" presStyleLbl="sibTrans2D1" presStyleIdx="4" presStyleCnt="5"/>
      <dgm:spPr/>
      <dgm:t>
        <a:bodyPr/>
        <a:lstStyle/>
        <a:p>
          <a:endParaRPr lang="pl-PL"/>
        </a:p>
      </dgm:t>
    </dgm:pt>
    <dgm:pt modelId="{0A2A3224-722E-4FF6-B5F2-75E3976D6B75}" type="pres">
      <dgm:prSet presAssocID="{A1D540EA-ED7D-4DEF-B5FA-875F35F3C8A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3061374-43A3-4F31-A419-4EE753790AFE}" srcId="{9C8A8265-CB1F-40FA-946F-1A11D1151937}" destId="{2B55CCAC-BBE3-4A1A-8A0E-1D71815DA1AC}" srcOrd="2" destOrd="0" parTransId="{33C439DD-DBED-4ED4-BE28-DDF75C3E61E6}" sibTransId="{2EB74978-DA53-49D6-A658-A5380DB2E341}"/>
    <dgm:cxn modelId="{09A17531-AE5C-48E7-8E05-20B97486415C}" srcId="{9C8A8265-CB1F-40FA-946F-1A11D1151937}" destId="{C1794B5D-E0CA-42FB-AB47-91BF64D6BF44}" srcOrd="3" destOrd="0" parTransId="{408F0F06-05AE-4048-9619-C2573CAD9E69}" sibTransId="{DC307778-8C7B-4E6B-8358-4ACB1E7D5BD4}"/>
    <dgm:cxn modelId="{8A3BB113-9A17-4D58-B496-F7C69118ADD7}" type="presOf" srcId="{2EB74978-DA53-49D6-A658-A5380DB2E341}" destId="{5EA249D1-656F-4705-8279-210F17398EE2}" srcOrd="0" destOrd="0" presId="urn:microsoft.com/office/officeart/2005/8/layout/process2"/>
    <dgm:cxn modelId="{062B3398-FB7E-404C-A7E2-F3D2E3F6E061}" type="presOf" srcId="{DC307778-8C7B-4E6B-8358-4ACB1E7D5BD4}" destId="{A74AC811-9CEC-4B86-8252-27F386AB7E0A}" srcOrd="0" destOrd="0" presId="urn:microsoft.com/office/officeart/2005/8/layout/process2"/>
    <dgm:cxn modelId="{422928BD-9EAB-4913-935F-9AFF6BEB18DA}" type="presOf" srcId="{DC307778-8C7B-4E6B-8358-4ACB1E7D5BD4}" destId="{8A853A60-CCDE-4B65-B489-319BCDCB8A58}" srcOrd="1" destOrd="0" presId="urn:microsoft.com/office/officeart/2005/8/layout/process2"/>
    <dgm:cxn modelId="{C52CF380-D837-4B38-98F2-6D5B94C137F2}" srcId="{9C8A8265-CB1F-40FA-946F-1A11D1151937}" destId="{96AC4182-765A-4878-B091-A76B3A0C871D}" srcOrd="1" destOrd="0" parTransId="{9CCB1A66-3607-4329-A40D-CCA132068E77}" sibTransId="{D8B12FCA-87B4-4D1B-AE23-91CED9EF8986}"/>
    <dgm:cxn modelId="{6420EEFF-E99B-4533-B94D-B05B10BFBA1F}" type="presOf" srcId="{F21DA7B6-1EE7-4AFE-A541-E3B417C02721}" destId="{7A2F3B56-F595-43AB-B61A-DB4B2A35FE13}" srcOrd="0" destOrd="0" presId="urn:microsoft.com/office/officeart/2005/8/layout/process2"/>
    <dgm:cxn modelId="{3CFCF3E3-1C6F-4DEC-A249-458695F0758D}" type="presOf" srcId="{E6205071-A7AC-43F7-8ED9-B2303D119B35}" destId="{6BDCD9B8-6F8F-40DF-B8F9-CB650FBE7C4F}" srcOrd="0" destOrd="0" presId="urn:microsoft.com/office/officeart/2005/8/layout/process2"/>
    <dgm:cxn modelId="{35515211-EF03-4D2D-B7C5-A0C66BC5AB56}" type="presOf" srcId="{E6205071-A7AC-43F7-8ED9-B2303D119B35}" destId="{E126C61F-B1F8-47C8-9BA5-B499E82B983A}" srcOrd="1" destOrd="0" presId="urn:microsoft.com/office/officeart/2005/8/layout/process2"/>
    <dgm:cxn modelId="{48243B02-4CA5-43FE-B875-A00D862EFCEE}" type="presOf" srcId="{9C8A8265-CB1F-40FA-946F-1A11D1151937}" destId="{A267CC16-06E6-4ECC-AF9B-A2A814DF598F}" srcOrd="0" destOrd="0" presId="urn:microsoft.com/office/officeart/2005/8/layout/process2"/>
    <dgm:cxn modelId="{D5D6B9F2-2747-4DC1-9FEB-9E524B07010E}" srcId="{9C8A8265-CB1F-40FA-946F-1A11D1151937}" destId="{F21DA7B6-1EE7-4AFE-A541-E3B417C02721}" srcOrd="0" destOrd="0" parTransId="{3ED03130-E490-41EC-ADD9-10CE4244E1B0}" sibTransId="{DAB9165D-2228-4568-836E-7796478BBF0C}"/>
    <dgm:cxn modelId="{6295B963-9E73-493C-A955-F0DCF7DA3425}" srcId="{9C8A8265-CB1F-40FA-946F-1A11D1151937}" destId="{D2CE2408-068F-4A3F-89B9-A3D96B962FAA}" srcOrd="4" destOrd="0" parTransId="{1C519FF8-0CCE-4FD6-92D8-820BE11F179A}" sibTransId="{E6205071-A7AC-43F7-8ED9-B2303D119B35}"/>
    <dgm:cxn modelId="{1A41D706-39C2-4A59-87FD-0C2254A168B0}" type="presOf" srcId="{C1794B5D-E0CA-42FB-AB47-91BF64D6BF44}" destId="{0C5ECA71-0106-49F9-BB01-A5FCB59CCF40}" srcOrd="0" destOrd="0" presId="urn:microsoft.com/office/officeart/2005/8/layout/process2"/>
    <dgm:cxn modelId="{323D2B81-B186-46C4-AE34-8E35B5B1213A}" type="presOf" srcId="{D8B12FCA-87B4-4D1B-AE23-91CED9EF8986}" destId="{B838CDE3-30DA-4DD6-A6C5-631BD4BD9E49}" srcOrd="1" destOrd="0" presId="urn:microsoft.com/office/officeart/2005/8/layout/process2"/>
    <dgm:cxn modelId="{EA16587F-36ED-4AD8-83A0-B5F222C82DCD}" type="presOf" srcId="{96AC4182-765A-4878-B091-A76B3A0C871D}" destId="{2324BB04-A689-41FA-9087-B127DC906582}" srcOrd="0" destOrd="0" presId="urn:microsoft.com/office/officeart/2005/8/layout/process2"/>
    <dgm:cxn modelId="{6F3E7E31-3E79-46D5-893E-1F862CDB615E}" type="presOf" srcId="{2EB74978-DA53-49D6-A658-A5380DB2E341}" destId="{AA0D0230-71E2-4190-8029-5219DD1CFBBA}" srcOrd="1" destOrd="0" presId="urn:microsoft.com/office/officeart/2005/8/layout/process2"/>
    <dgm:cxn modelId="{EFC0B468-BC4D-4570-A9D3-A6B7ED4B721E}" type="presOf" srcId="{DAB9165D-2228-4568-836E-7796478BBF0C}" destId="{14DE8237-378E-425C-A7C6-98873F01B4BA}" srcOrd="0" destOrd="0" presId="urn:microsoft.com/office/officeart/2005/8/layout/process2"/>
    <dgm:cxn modelId="{D66A2408-0ABE-4575-8F5D-8A94E20508C5}" type="presOf" srcId="{DAB9165D-2228-4568-836E-7796478BBF0C}" destId="{F7080C75-E756-4908-BBCC-A07115575D0B}" srcOrd="1" destOrd="0" presId="urn:microsoft.com/office/officeart/2005/8/layout/process2"/>
    <dgm:cxn modelId="{6B436501-6E8E-437E-92A2-4ECA16ECF6B7}" type="presOf" srcId="{D8B12FCA-87B4-4D1B-AE23-91CED9EF8986}" destId="{8EDDC315-7358-4B52-A318-5D037350D124}" srcOrd="0" destOrd="0" presId="urn:microsoft.com/office/officeart/2005/8/layout/process2"/>
    <dgm:cxn modelId="{803E4F11-00C3-4EEA-9927-FF8102AA39BA}" type="presOf" srcId="{D2CE2408-068F-4A3F-89B9-A3D96B962FAA}" destId="{9D17CCF1-629A-4710-8F67-FBE78C392282}" srcOrd="0" destOrd="0" presId="urn:microsoft.com/office/officeart/2005/8/layout/process2"/>
    <dgm:cxn modelId="{E41D47A4-F621-4720-9A5E-C750BB5E42B1}" srcId="{9C8A8265-CB1F-40FA-946F-1A11D1151937}" destId="{A1D540EA-ED7D-4DEF-B5FA-875F35F3C8AE}" srcOrd="5" destOrd="0" parTransId="{8AAB5BC0-D667-4EF6-87A5-84C0DF0CC44C}" sibTransId="{D3CF65D2-C679-444B-822D-2CB82A9C749C}"/>
    <dgm:cxn modelId="{7C6E5B25-93BF-4D0B-B6DF-353AA4470C9F}" type="presOf" srcId="{A1D540EA-ED7D-4DEF-B5FA-875F35F3C8AE}" destId="{0A2A3224-722E-4FF6-B5F2-75E3976D6B75}" srcOrd="0" destOrd="0" presId="urn:microsoft.com/office/officeart/2005/8/layout/process2"/>
    <dgm:cxn modelId="{E970539F-6980-4419-9655-0336D542B938}" type="presOf" srcId="{2B55CCAC-BBE3-4A1A-8A0E-1D71815DA1AC}" destId="{B3CF91B8-79B4-4A48-A53D-DFD9953BEBA6}" srcOrd="0" destOrd="0" presId="urn:microsoft.com/office/officeart/2005/8/layout/process2"/>
    <dgm:cxn modelId="{92167D3D-B094-4171-BA67-B78DB06C4097}" type="presParOf" srcId="{A267CC16-06E6-4ECC-AF9B-A2A814DF598F}" destId="{7A2F3B56-F595-43AB-B61A-DB4B2A35FE13}" srcOrd="0" destOrd="0" presId="urn:microsoft.com/office/officeart/2005/8/layout/process2"/>
    <dgm:cxn modelId="{0D4F77C8-0096-4750-89FE-8C5F2A4DF090}" type="presParOf" srcId="{A267CC16-06E6-4ECC-AF9B-A2A814DF598F}" destId="{14DE8237-378E-425C-A7C6-98873F01B4BA}" srcOrd="1" destOrd="0" presId="urn:microsoft.com/office/officeart/2005/8/layout/process2"/>
    <dgm:cxn modelId="{8603BE79-348F-4DE5-A301-CAF180A876E8}" type="presParOf" srcId="{14DE8237-378E-425C-A7C6-98873F01B4BA}" destId="{F7080C75-E756-4908-BBCC-A07115575D0B}" srcOrd="0" destOrd="0" presId="urn:microsoft.com/office/officeart/2005/8/layout/process2"/>
    <dgm:cxn modelId="{2C375E92-24FD-4961-9742-85742E7AA58B}" type="presParOf" srcId="{A267CC16-06E6-4ECC-AF9B-A2A814DF598F}" destId="{2324BB04-A689-41FA-9087-B127DC906582}" srcOrd="2" destOrd="0" presId="urn:microsoft.com/office/officeart/2005/8/layout/process2"/>
    <dgm:cxn modelId="{C0C26824-13D3-4901-9077-4A6D9EE569EC}" type="presParOf" srcId="{A267CC16-06E6-4ECC-AF9B-A2A814DF598F}" destId="{8EDDC315-7358-4B52-A318-5D037350D124}" srcOrd="3" destOrd="0" presId="urn:microsoft.com/office/officeart/2005/8/layout/process2"/>
    <dgm:cxn modelId="{2AC0AD0B-6E29-40AC-9352-196D97C1A7B4}" type="presParOf" srcId="{8EDDC315-7358-4B52-A318-5D037350D124}" destId="{B838CDE3-30DA-4DD6-A6C5-631BD4BD9E49}" srcOrd="0" destOrd="0" presId="urn:microsoft.com/office/officeart/2005/8/layout/process2"/>
    <dgm:cxn modelId="{0250F77B-9560-497F-A7A3-B0CB2EB99FAF}" type="presParOf" srcId="{A267CC16-06E6-4ECC-AF9B-A2A814DF598F}" destId="{B3CF91B8-79B4-4A48-A53D-DFD9953BEBA6}" srcOrd="4" destOrd="0" presId="urn:microsoft.com/office/officeart/2005/8/layout/process2"/>
    <dgm:cxn modelId="{0BEE4DF0-7237-4573-BDE3-96EBD85B9F1C}" type="presParOf" srcId="{A267CC16-06E6-4ECC-AF9B-A2A814DF598F}" destId="{5EA249D1-656F-4705-8279-210F17398EE2}" srcOrd="5" destOrd="0" presId="urn:microsoft.com/office/officeart/2005/8/layout/process2"/>
    <dgm:cxn modelId="{FD6A202C-D057-409A-A536-579CD25A73E9}" type="presParOf" srcId="{5EA249D1-656F-4705-8279-210F17398EE2}" destId="{AA0D0230-71E2-4190-8029-5219DD1CFBBA}" srcOrd="0" destOrd="0" presId="urn:microsoft.com/office/officeart/2005/8/layout/process2"/>
    <dgm:cxn modelId="{312A631B-4281-4ABC-8829-79FBFAF33E76}" type="presParOf" srcId="{A267CC16-06E6-4ECC-AF9B-A2A814DF598F}" destId="{0C5ECA71-0106-49F9-BB01-A5FCB59CCF40}" srcOrd="6" destOrd="0" presId="urn:microsoft.com/office/officeart/2005/8/layout/process2"/>
    <dgm:cxn modelId="{72C2417F-22A7-48B2-B65F-08CC335A32F6}" type="presParOf" srcId="{A267CC16-06E6-4ECC-AF9B-A2A814DF598F}" destId="{A74AC811-9CEC-4B86-8252-27F386AB7E0A}" srcOrd="7" destOrd="0" presId="urn:microsoft.com/office/officeart/2005/8/layout/process2"/>
    <dgm:cxn modelId="{BDBEB0E6-7BDC-41AD-804C-C318EFF25BBD}" type="presParOf" srcId="{A74AC811-9CEC-4B86-8252-27F386AB7E0A}" destId="{8A853A60-CCDE-4B65-B489-319BCDCB8A58}" srcOrd="0" destOrd="0" presId="urn:microsoft.com/office/officeart/2005/8/layout/process2"/>
    <dgm:cxn modelId="{80A6D826-BD88-40E5-9EF6-C4C5E0508623}" type="presParOf" srcId="{A267CC16-06E6-4ECC-AF9B-A2A814DF598F}" destId="{9D17CCF1-629A-4710-8F67-FBE78C392282}" srcOrd="8" destOrd="0" presId="urn:microsoft.com/office/officeart/2005/8/layout/process2"/>
    <dgm:cxn modelId="{8D5177EB-5A57-4AC8-A44E-8500DB1C34FF}" type="presParOf" srcId="{A267CC16-06E6-4ECC-AF9B-A2A814DF598F}" destId="{6BDCD9B8-6F8F-40DF-B8F9-CB650FBE7C4F}" srcOrd="9" destOrd="0" presId="urn:microsoft.com/office/officeart/2005/8/layout/process2"/>
    <dgm:cxn modelId="{0E303940-ED55-4A47-87F7-514FD2EA33F3}" type="presParOf" srcId="{6BDCD9B8-6F8F-40DF-B8F9-CB650FBE7C4F}" destId="{E126C61F-B1F8-47C8-9BA5-B499E82B983A}" srcOrd="0" destOrd="0" presId="urn:microsoft.com/office/officeart/2005/8/layout/process2"/>
    <dgm:cxn modelId="{7B07DCF7-34BE-4239-9C46-127B8D22D24E}" type="presParOf" srcId="{A267CC16-06E6-4ECC-AF9B-A2A814DF598F}" destId="{0A2A3224-722E-4FF6-B5F2-75E3976D6B7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97AE5-9192-40ED-BE91-A1571A36A984}">
      <dsp:nvSpPr>
        <dsp:cNvPr id="0" name=""/>
        <dsp:cNvSpPr/>
      </dsp:nvSpPr>
      <dsp:spPr>
        <a:xfrm>
          <a:off x="0" y="5946436"/>
          <a:ext cx="4968991" cy="6507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Translacja</a:t>
          </a:r>
          <a:endParaRPr lang="pl-PL" sz="1200" kern="1200" dirty="0"/>
        </a:p>
      </dsp:txBody>
      <dsp:txXfrm>
        <a:off x="0" y="5946436"/>
        <a:ext cx="4968991" cy="351386"/>
      </dsp:txXfrm>
    </dsp:sp>
    <dsp:sp modelId="{D2F15D4A-C903-49E3-9C74-93F63408D4A4}">
      <dsp:nvSpPr>
        <dsp:cNvPr id="0" name=""/>
        <dsp:cNvSpPr/>
      </dsp:nvSpPr>
      <dsp:spPr>
        <a:xfrm>
          <a:off x="0" y="6284808"/>
          <a:ext cx="4968991" cy="29932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smtClean="0"/>
            <a:t>Kod docelowy</a:t>
          </a:r>
          <a:endParaRPr lang="pl-PL" sz="1900" kern="1200" dirty="0"/>
        </a:p>
      </dsp:txBody>
      <dsp:txXfrm>
        <a:off x="0" y="6284808"/>
        <a:ext cx="4968991" cy="299329"/>
      </dsp:txXfrm>
    </dsp:sp>
    <dsp:sp modelId="{264C4603-7B43-491A-9D36-C582E4CC9486}">
      <dsp:nvSpPr>
        <dsp:cNvPr id="0" name=""/>
        <dsp:cNvSpPr/>
      </dsp:nvSpPr>
      <dsp:spPr>
        <a:xfrm rot="10800000">
          <a:off x="0" y="4955397"/>
          <a:ext cx="4968991" cy="1000800"/>
        </a:xfrm>
        <a:prstGeom prst="upArrowCallou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Optymalizacja</a:t>
          </a:r>
          <a:endParaRPr lang="pl-PL" sz="1200" b="1" kern="1200" dirty="0"/>
        </a:p>
      </dsp:txBody>
      <dsp:txXfrm rot="-10800000">
        <a:off x="0" y="4955397"/>
        <a:ext cx="4968991" cy="351280"/>
      </dsp:txXfrm>
    </dsp:sp>
    <dsp:sp modelId="{415C0999-7E3D-4940-92A1-343CFE45379A}">
      <dsp:nvSpPr>
        <dsp:cNvPr id="0" name=""/>
        <dsp:cNvSpPr/>
      </dsp:nvSpPr>
      <dsp:spPr>
        <a:xfrm>
          <a:off x="0" y="5306678"/>
          <a:ext cx="4968991" cy="299239"/>
        </a:xfrm>
        <a:prstGeom prst="rect">
          <a:avLst/>
        </a:prstGeom>
        <a:solidFill>
          <a:schemeClr val="accent5">
            <a:tint val="40000"/>
            <a:alpha val="90000"/>
            <a:hueOff val="-1231959"/>
            <a:satOff val="-2136"/>
            <a:lumOff val="-21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kod pośredni</a:t>
          </a:r>
          <a:endParaRPr lang="pl-PL" sz="2000" kern="1200" dirty="0"/>
        </a:p>
      </dsp:txBody>
      <dsp:txXfrm>
        <a:off x="0" y="5306678"/>
        <a:ext cx="4968991" cy="299239"/>
      </dsp:txXfrm>
    </dsp:sp>
    <dsp:sp modelId="{09514880-F25B-4469-81CB-B165CF301FB6}">
      <dsp:nvSpPr>
        <dsp:cNvPr id="0" name=""/>
        <dsp:cNvSpPr/>
      </dsp:nvSpPr>
      <dsp:spPr>
        <a:xfrm rot="10800000">
          <a:off x="0" y="3964357"/>
          <a:ext cx="4968991" cy="1000800"/>
        </a:xfrm>
        <a:prstGeom prst="upArrowCallou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Generacja kodu pośredniego</a:t>
          </a:r>
          <a:endParaRPr lang="pl-PL" sz="1200" b="1" kern="1200" dirty="0"/>
        </a:p>
      </dsp:txBody>
      <dsp:txXfrm rot="-10800000">
        <a:off x="0" y="3964357"/>
        <a:ext cx="4968991" cy="351280"/>
      </dsp:txXfrm>
    </dsp:sp>
    <dsp:sp modelId="{7159C7DB-FCC5-4E7F-8138-A33860652F59}">
      <dsp:nvSpPr>
        <dsp:cNvPr id="0" name=""/>
        <dsp:cNvSpPr/>
      </dsp:nvSpPr>
      <dsp:spPr>
        <a:xfrm>
          <a:off x="0" y="4315638"/>
          <a:ext cx="4968991" cy="299239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kod pośredni</a:t>
          </a:r>
          <a:endParaRPr lang="pl-PL" sz="2000" kern="1200" dirty="0"/>
        </a:p>
      </dsp:txBody>
      <dsp:txXfrm>
        <a:off x="0" y="4315638"/>
        <a:ext cx="4968991" cy="299239"/>
      </dsp:txXfrm>
    </dsp:sp>
    <dsp:sp modelId="{BB3878C1-3308-4C69-B194-C7F936ECE302}">
      <dsp:nvSpPr>
        <dsp:cNvPr id="0" name=""/>
        <dsp:cNvSpPr/>
      </dsp:nvSpPr>
      <dsp:spPr>
        <a:xfrm rot="10800000">
          <a:off x="0" y="2981144"/>
          <a:ext cx="4968991" cy="1000800"/>
        </a:xfrm>
        <a:prstGeom prst="upArrowCallou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Analiza semantyczna</a:t>
          </a:r>
          <a:endParaRPr lang="pl-PL" sz="1200" b="1" kern="1200" dirty="0"/>
        </a:p>
      </dsp:txBody>
      <dsp:txXfrm rot="-10800000">
        <a:off x="0" y="2981144"/>
        <a:ext cx="4968991" cy="351280"/>
      </dsp:txXfrm>
    </dsp:sp>
    <dsp:sp modelId="{F2FA2A42-4120-43BF-9095-6A9F16A7B126}">
      <dsp:nvSpPr>
        <dsp:cNvPr id="0" name=""/>
        <dsp:cNvSpPr/>
      </dsp:nvSpPr>
      <dsp:spPr>
        <a:xfrm>
          <a:off x="0" y="3324599"/>
          <a:ext cx="4968991" cy="299239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Opisane</a:t>
          </a:r>
          <a:r>
            <a:rPr lang="en-US" sz="2000" kern="1200" dirty="0" smtClean="0"/>
            <a:t> </a:t>
          </a:r>
          <a:r>
            <a:rPr lang="pl-PL" sz="2000" kern="1200" dirty="0" smtClean="0"/>
            <a:t>drzewo AST</a:t>
          </a:r>
          <a:endParaRPr lang="pl-PL" sz="2000" kern="1200" dirty="0"/>
        </a:p>
      </dsp:txBody>
      <dsp:txXfrm>
        <a:off x="0" y="3324599"/>
        <a:ext cx="4968991" cy="299239"/>
      </dsp:txXfrm>
    </dsp:sp>
    <dsp:sp modelId="{3F2E0FD7-9529-4A7F-8878-FAA9C14F3C24}">
      <dsp:nvSpPr>
        <dsp:cNvPr id="0" name=""/>
        <dsp:cNvSpPr/>
      </dsp:nvSpPr>
      <dsp:spPr>
        <a:xfrm rot="10800000">
          <a:off x="0" y="1982278"/>
          <a:ext cx="4968991" cy="1000800"/>
        </a:xfrm>
        <a:prstGeom prst="upArrowCallou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Analiza składniowa</a:t>
          </a:r>
          <a:endParaRPr lang="pl-PL" sz="1200" b="1" kern="1200" dirty="0"/>
        </a:p>
      </dsp:txBody>
      <dsp:txXfrm rot="-10800000">
        <a:off x="0" y="1982278"/>
        <a:ext cx="4968991" cy="351280"/>
      </dsp:txXfrm>
    </dsp:sp>
    <dsp:sp modelId="{6A70A755-7E39-4645-A437-DEA99EE86120}">
      <dsp:nvSpPr>
        <dsp:cNvPr id="0" name=""/>
        <dsp:cNvSpPr/>
      </dsp:nvSpPr>
      <dsp:spPr>
        <a:xfrm>
          <a:off x="0" y="2333559"/>
          <a:ext cx="4968991" cy="299239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Drzewo rozbioru gramatycznego </a:t>
          </a:r>
          <a:r>
            <a:rPr lang="en-US" sz="2000" kern="1200" dirty="0" smtClean="0"/>
            <a:t>(AST)</a:t>
          </a:r>
          <a:endParaRPr lang="pl-PL" sz="2000" kern="1200" dirty="0"/>
        </a:p>
      </dsp:txBody>
      <dsp:txXfrm>
        <a:off x="0" y="2333559"/>
        <a:ext cx="4968991" cy="299239"/>
      </dsp:txXfrm>
    </dsp:sp>
    <dsp:sp modelId="{9AFFC091-85DE-4BD2-8294-4F3B0ED2CE2F}">
      <dsp:nvSpPr>
        <dsp:cNvPr id="0" name=""/>
        <dsp:cNvSpPr/>
      </dsp:nvSpPr>
      <dsp:spPr>
        <a:xfrm rot="10800000">
          <a:off x="0" y="991239"/>
          <a:ext cx="4968991" cy="1000800"/>
        </a:xfrm>
        <a:prstGeom prst="upArrowCallou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smtClean="0"/>
            <a:t>Analiza leksykalna</a:t>
          </a:r>
          <a:endParaRPr lang="pl-PL" sz="1200" b="1" kern="1200" dirty="0"/>
        </a:p>
      </dsp:txBody>
      <dsp:txXfrm rot="-10800000">
        <a:off x="0" y="991239"/>
        <a:ext cx="4968991" cy="351280"/>
      </dsp:txXfrm>
    </dsp:sp>
    <dsp:sp modelId="{A203005E-370A-43C9-9546-3DD29425F1B0}">
      <dsp:nvSpPr>
        <dsp:cNvPr id="0" name=""/>
        <dsp:cNvSpPr/>
      </dsp:nvSpPr>
      <dsp:spPr>
        <a:xfrm>
          <a:off x="0" y="1342520"/>
          <a:ext cx="4968991" cy="299239"/>
        </a:xfrm>
        <a:prstGeom prst="rect">
          <a:avLst/>
        </a:prstGeom>
        <a:solidFill>
          <a:schemeClr val="accent5">
            <a:tint val="40000"/>
            <a:alpha val="90000"/>
            <a:hueOff val="-6159796"/>
            <a:satOff val="-10680"/>
            <a:lumOff val="-107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strumień leksemów (</a:t>
          </a:r>
          <a:r>
            <a:rPr lang="pl-PL" sz="2000" kern="1200" dirty="0" err="1" smtClean="0"/>
            <a:t>tokenów</a:t>
          </a:r>
          <a:r>
            <a:rPr lang="pl-PL" sz="2000" kern="1200" dirty="0" smtClean="0"/>
            <a:t>)</a:t>
          </a:r>
          <a:endParaRPr lang="pl-PL" sz="2000" kern="1200" dirty="0"/>
        </a:p>
      </dsp:txBody>
      <dsp:txXfrm>
        <a:off x="0" y="1342520"/>
        <a:ext cx="4968991" cy="299239"/>
      </dsp:txXfrm>
    </dsp:sp>
    <dsp:sp modelId="{0DF4227F-3639-42A0-B156-8AFCAFA3CB04}">
      <dsp:nvSpPr>
        <dsp:cNvPr id="0" name=""/>
        <dsp:cNvSpPr/>
      </dsp:nvSpPr>
      <dsp:spPr>
        <a:xfrm rot="10800000">
          <a:off x="0" y="199"/>
          <a:ext cx="4968991" cy="1000800"/>
        </a:xfrm>
        <a:prstGeom prst="upArrowCallou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Kod źródłowy</a:t>
          </a:r>
          <a:endParaRPr lang="pl-PL" sz="1200" kern="1200" dirty="0"/>
        </a:p>
      </dsp:txBody>
      <dsp:txXfrm rot="-10800000">
        <a:off x="0" y="199"/>
        <a:ext cx="4968991" cy="351280"/>
      </dsp:txXfrm>
    </dsp:sp>
    <dsp:sp modelId="{04353AD5-F573-4F09-95AE-D52EFFCFB875}">
      <dsp:nvSpPr>
        <dsp:cNvPr id="0" name=""/>
        <dsp:cNvSpPr/>
      </dsp:nvSpPr>
      <dsp:spPr>
        <a:xfrm>
          <a:off x="0" y="351480"/>
          <a:ext cx="4968991" cy="29923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strumień znaków</a:t>
          </a:r>
          <a:endParaRPr lang="pl-PL" sz="2000" kern="1200" dirty="0"/>
        </a:p>
      </dsp:txBody>
      <dsp:txXfrm>
        <a:off x="0" y="351480"/>
        <a:ext cx="4968991" cy="299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F3B56-F595-43AB-B61A-DB4B2A35FE13}">
      <dsp:nvSpPr>
        <dsp:cNvPr id="0" name=""/>
        <dsp:cNvSpPr/>
      </dsp:nvSpPr>
      <dsp:spPr>
        <a:xfrm>
          <a:off x="1097910" y="2149"/>
          <a:ext cx="1692611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Skaner / </a:t>
          </a:r>
          <a:r>
            <a:rPr lang="pl-PL" sz="1700" kern="1200" dirty="0" err="1" smtClean="0"/>
            <a:t>lekser</a:t>
          </a:r>
          <a:endParaRPr lang="pl-PL" sz="1700" kern="1200" dirty="0"/>
        </a:p>
      </dsp:txBody>
      <dsp:txXfrm>
        <a:off x="1116567" y="20806"/>
        <a:ext cx="1655297" cy="599670"/>
      </dsp:txXfrm>
    </dsp:sp>
    <dsp:sp modelId="{14DE8237-378E-425C-A7C6-98873F01B4BA}">
      <dsp:nvSpPr>
        <dsp:cNvPr id="0" name=""/>
        <dsp:cNvSpPr/>
      </dsp:nvSpPr>
      <dsp:spPr>
        <a:xfrm rot="5400000">
          <a:off x="1824781" y="655058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 dirty="0"/>
        </a:p>
      </dsp:txBody>
      <dsp:txXfrm rot="-5400000">
        <a:off x="1858223" y="678945"/>
        <a:ext cx="171986" cy="167208"/>
      </dsp:txXfrm>
    </dsp:sp>
    <dsp:sp modelId="{2324BB04-A689-41FA-9087-B127DC906582}">
      <dsp:nvSpPr>
        <dsp:cNvPr id="0" name=""/>
        <dsp:cNvSpPr/>
      </dsp:nvSpPr>
      <dsp:spPr>
        <a:xfrm>
          <a:off x="1097910" y="957626"/>
          <a:ext cx="1692611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Parser</a:t>
          </a:r>
          <a:endParaRPr lang="pl-PL" sz="1700" kern="1200" dirty="0"/>
        </a:p>
      </dsp:txBody>
      <dsp:txXfrm>
        <a:off x="1116567" y="976283"/>
        <a:ext cx="1655297" cy="599670"/>
      </dsp:txXfrm>
    </dsp:sp>
    <dsp:sp modelId="{8EDDC315-7358-4B52-A318-5D037350D124}">
      <dsp:nvSpPr>
        <dsp:cNvPr id="0" name=""/>
        <dsp:cNvSpPr/>
      </dsp:nvSpPr>
      <dsp:spPr>
        <a:xfrm rot="5400000">
          <a:off x="1824781" y="1610535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 rot="-5400000">
        <a:off x="1858223" y="1634422"/>
        <a:ext cx="171986" cy="167208"/>
      </dsp:txXfrm>
    </dsp:sp>
    <dsp:sp modelId="{B3CF91B8-79B4-4A48-A53D-DFD9953BEBA6}">
      <dsp:nvSpPr>
        <dsp:cNvPr id="0" name=""/>
        <dsp:cNvSpPr/>
      </dsp:nvSpPr>
      <dsp:spPr>
        <a:xfrm>
          <a:off x="1097910" y="1913102"/>
          <a:ext cx="1692611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Analizator semantyczny</a:t>
          </a:r>
          <a:endParaRPr lang="pl-PL" sz="1700" kern="1200" dirty="0"/>
        </a:p>
      </dsp:txBody>
      <dsp:txXfrm>
        <a:off x="1116567" y="1931759"/>
        <a:ext cx="1655297" cy="599670"/>
      </dsp:txXfrm>
    </dsp:sp>
    <dsp:sp modelId="{5EA249D1-656F-4705-8279-210F17398EE2}">
      <dsp:nvSpPr>
        <dsp:cNvPr id="0" name=""/>
        <dsp:cNvSpPr/>
      </dsp:nvSpPr>
      <dsp:spPr>
        <a:xfrm rot="5400000">
          <a:off x="1824781" y="2566012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 rot="-5400000">
        <a:off x="1858223" y="2589899"/>
        <a:ext cx="171986" cy="167208"/>
      </dsp:txXfrm>
    </dsp:sp>
    <dsp:sp modelId="{0C5ECA71-0106-49F9-BB01-A5FCB59CCF40}">
      <dsp:nvSpPr>
        <dsp:cNvPr id="0" name=""/>
        <dsp:cNvSpPr/>
      </dsp:nvSpPr>
      <dsp:spPr>
        <a:xfrm>
          <a:off x="1097910" y="2868579"/>
          <a:ext cx="1692611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Generator kodu pośredniego</a:t>
          </a:r>
          <a:endParaRPr lang="pl-PL" sz="1700" kern="1200" dirty="0"/>
        </a:p>
      </dsp:txBody>
      <dsp:txXfrm>
        <a:off x="1116567" y="2887236"/>
        <a:ext cx="1655297" cy="599670"/>
      </dsp:txXfrm>
    </dsp:sp>
    <dsp:sp modelId="{A74AC811-9CEC-4B86-8252-27F386AB7E0A}">
      <dsp:nvSpPr>
        <dsp:cNvPr id="0" name=""/>
        <dsp:cNvSpPr/>
      </dsp:nvSpPr>
      <dsp:spPr>
        <a:xfrm rot="5400000">
          <a:off x="1824781" y="3521488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 rot="-5400000">
        <a:off x="1858223" y="3545375"/>
        <a:ext cx="171986" cy="167208"/>
      </dsp:txXfrm>
    </dsp:sp>
    <dsp:sp modelId="{9D17CCF1-629A-4710-8F67-FBE78C392282}">
      <dsp:nvSpPr>
        <dsp:cNvPr id="0" name=""/>
        <dsp:cNvSpPr/>
      </dsp:nvSpPr>
      <dsp:spPr>
        <a:xfrm>
          <a:off x="1097910" y="3824056"/>
          <a:ext cx="1692611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Optymalizator</a:t>
          </a:r>
          <a:endParaRPr lang="pl-PL" sz="1700" kern="1200" dirty="0"/>
        </a:p>
      </dsp:txBody>
      <dsp:txXfrm>
        <a:off x="1116567" y="3842713"/>
        <a:ext cx="1655297" cy="599670"/>
      </dsp:txXfrm>
    </dsp:sp>
    <dsp:sp modelId="{6BDCD9B8-6F8F-40DF-B8F9-CB650FBE7C4F}">
      <dsp:nvSpPr>
        <dsp:cNvPr id="0" name=""/>
        <dsp:cNvSpPr/>
      </dsp:nvSpPr>
      <dsp:spPr>
        <a:xfrm rot="5400000">
          <a:off x="1824781" y="4476965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 rot="-5400000">
        <a:off x="1858223" y="4500852"/>
        <a:ext cx="171986" cy="167208"/>
      </dsp:txXfrm>
    </dsp:sp>
    <dsp:sp modelId="{0A2A3224-722E-4FF6-B5F2-75E3976D6B75}">
      <dsp:nvSpPr>
        <dsp:cNvPr id="0" name=""/>
        <dsp:cNvSpPr/>
      </dsp:nvSpPr>
      <dsp:spPr>
        <a:xfrm>
          <a:off x="1097910" y="4779532"/>
          <a:ext cx="1692611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Translator</a:t>
          </a:r>
          <a:endParaRPr lang="pl-PL" sz="1700" kern="1200" dirty="0"/>
        </a:p>
      </dsp:txBody>
      <dsp:txXfrm>
        <a:off x="1116567" y="4798189"/>
        <a:ext cx="1655297" cy="599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cp.org/en/jsr/all" TargetMode="External"/><Relationship Id="rId2" Type="http://schemas.openxmlformats.org/officeDocument/2006/relationships/hyperlink" Target="https://docs.oracle.com/javase/spec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oracle.com/technetwork/java/javase/archive-139210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datatypes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akrk1@gmail.com" TargetMode="External"/><Relationship Id="rId2" Type="http://schemas.openxmlformats.org/officeDocument/2006/relationships/hyperlink" Target="mailto:sda.adam.mika@gmail.com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27448" y="404664"/>
            <a:ext cx="10521863" cy="23876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Wprowadzenie</a:t>
            </a:r>
            <a:r>
              <a:rPr lang="en-US" b="1" dirty="0" smtClean="0"/>
              <a:t> do </a:t>
            </a:r>
            <a:r>
              <a:rPr lang="en-US" b="1" dirty="0" err="1" smtClean="0"/>
              <a:t>platformy</a:t>
            </a:r>
            <a:r>
              <a:rPr lang="en-US" b="1" dirty="0" smtClean="0"/>
              <a:t>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JAVA </a:t>
            </a:r>
            <a:r>
              <a:rPr lang="pl-PL" dirty="0" smtClean="0"/>
              <a:t>jako język programowania</a:t>
            </a:r>
            <a:endParaRPr lang="en-US" dirty="0"/>
          </a:p>
        </p:txBody>
      </p:sp>
      <p:pic>
        <p:nvPicPr>
          <p:cNvPr id="7170" name="Picture 2" descr="Image result for java du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55" y="2564904"/>
            <a:ext cx="2242267" cy="403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aśnienie owalne 3"/>
          <p:cNvSpPr/>
          <p:nvPr/>
        </p:nvSpPr>
        <p:spPr>
          <a:xfrm>
            <a:off x="3829050" y="4446270"/>
            <a:ext cx="4787988" cy="1817370"/>
          </a:xfrm>
          <a:prstGeom prst="wedgeEllipseCallout">
            <a:avLst>
              <a:gd name="adj1" fmla="val 66539"/>
              <a:gd name="adj2" fmla="val -5636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Hello world!</a:t>
            </a:r>
          </a:p>
          <a:p>
            <a:pPr algn="ctr"/>
            <a:r>
              <a:rPr lang="en-US" sz="2800" dirty="0" smtClean="0"/>
              <a:t>My name is </a:t>
            </a:r>
            <a:r>
              <a:rPr lang="en-US" sz="2800" b="1" dirty="0" smtClean="0"/>
              <a:t>Duke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I’m JAVA mascot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305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/>
            <a:r>
              <a:rPr lang="pl-PL" dirty="0" smtClean="0"/>
              <a:t>Etapy działania kompilatora</a:t>
            </a:r>
            <a:endParaRPr lang="en-US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Pojęcia: </a:t>
            </a:r>
            <a:r>
              <a:rPr lang="pl-PL" dirty="0" err="1" smtClean="0"/>
              <a:t>lekser</a:t>
            </a:r>
            <a:r>
              <a:rPr lang="pl-PL" dirty="0" smtClean="0"/>
              <a:t>/skaner, </a:t>
            </a:r>
            <a:r>
              <a:rPr lang="pl-PL" dirty="0" err="1" smtClean="0"/>
              <a:t>token</a:t>
            </a:r>
            <a:r>
              <a:rPr lang="pl-PL" dirty="0" smtClean="0"/>
              <a:t>, </a:t>
            </a:r>
            <a:r>
              <a:rPr lang="pl-PL" dirty="0" err="1" smtClean="0"/>
              <a:t>parser</a:t>
            </a:r>
            <a:r>
              <a:rPr lang="pl-PL" dirty="0" smtClean="0"/>
              <a:t>, </a:t>
            </a:r>
            <a:r>
              <a:rPr lang="en-US" dirty="0"/>
              <a:t>Abstract Syntax Tree (AST</a:t>
            </a:r>
            <a:r>
              <a:rPr lang="en-US" dirty="0" smtClean="0"/>
              <a:t>)</a:t>
            </a:r>
            <a:r>
              <a:rPr lang="pl-PL" dirty="0" smtClean="0"/>
              <a:t>, kompilator, optymalizator, kod pośredni, </a:t>
            </a:r>
            <a:r>
              <a:rPr lang="pl-PL" dirty="0" err="1" smtClean="0"/>
              <a:t>java</a:t>
            </a:r>
            <a:r>
              <a:rPr lang="pl-PL" dirty="0" smtClean="0"/>
              <a:t> </a:t>
            </a:r>
            <a:r>
              <a:rPr lang="pl-PL" dirty="0" err="1" smtClean="0"/>
              <a:t>byte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89" y="796555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93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Język</a:t>
            </a:r>
            <a:r>
              <a:rPr lang="pl-PL" dirty="0" smtClean="0"/>
              <a:t> </a:t>
            </a:r>
            <a:r>
              <a:rPr lang="en-US" dirty="0" smtClean="0"/>
              <a:t>JAVA (23</a:t>
            </a:r>
            <a:r>
              <a:rPr lang="en-US" dirty="0"/>
              <a:t> January </a:t>
            </a:r>
            <a:r>
              <a:rPr lang="en-US" b="1" dirty="0" smtClean="0">
                <a:solidFill>
                  <a:srgbClr val="FF0000"/>
                </a:solidFill>
              </a:rPr>
              <a:t>1996</a:t>
            </a:r>
            <a:r>
              <a:rPr lang="en-US" dirty="0" smtClean="0"/>
              <a:t>)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2200" dirty="0" smtClean="0"/>
              <a:t>James Gosling, Sun Microsystems</a:t>
            </a:r>
            <a:endParaRPr lang="en-US" sz="2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 != Java Script</a:t>
            </a:r>
          </a:p>
          <a:p>
            <a:r>
              <a:rPr lang="pl-PL" dirty="0" smtClean="0"/>
              <a:t>bezkontekstowy</a:t>
            </a:r>
            <a:endParaRPr lang="en-US" dirty="0" smtClean="0"/>
          </a:p>
          <a:p>
            <a:r>
              <a:rPr lang="pl-PL" dirty="0"/>
              <a:t>w</a:t>
            </a:r>
            <a:r>
              <a:rPr lang="pl-PL" dirty="0" smtClean="0"/>
              <a:t>ysokiego poziomu</a:t>
            </a:r>
            <a:r>
              <a:rPr lang="en-US" dirty="0" smtClean="0"/>
              <a:t> (3G = 3</a:t>
            </a:r>
            <a:r>
              <a:rPr lang="en-US" baseline="30000" dirty="0" smtClean="0"/>
              <a:t>rd</a:t>
            </a:r>
            <a:r>
              <a:rPr lang="en-US" dirty="0" smtClean="0"/>
              <a:t> generation)</a:t>
            </a:r>
          </a:p>
          <a:p>
            <a:r>
              <a:rPr lang="pl-PL" dirty="0" smtClean="0"/>
              <a:t>imperatywny</a:t>
            </a:r>
            <a:endParaRPr lang="en-US" dirty="0" smtClean="0"/>
          </a:p>
          <a:p>
            <a:r>
              <a:rPr lang="en-US" dirty="0" smtClean="0"/>
              <a:t>object-oriented (</a:t>
            </a:r>
            <a:r>
              <a:rPr lang="pl-PL" dirty="0" smtClean="0"/>
              <a:t>pojęcie klasy, atrybutu, metody</a:t>
            </a:r>
            <a:r>
              <a:rPr lang="en-US" dirty="0" smtClean="0"/>
              <a:t>)</a:t>
            </a:r>
          </a:p>
          <a:p>
            <a:r>
              <a:rPr lang="pl-PL" dirty="0"/>
              <a:t>k</a:t>
            </a:r>
            <a:r>
              <a:rPr lang="pl-PL" dirty="0" smtClean="0"/>
              <a:t>ompilowany statycznie (kod źródłowy do </a:t>
            </a:r>
            <a:r>
              <a:rPr lang="pl-PL" dirty="0" err="1" smtClean="0"/>
              <a:t>byte</a:t>
            </a:r>
            <a:r>
              <a:rPr lang="pl-PL" dirty="0" smtClean="0"/>
              <a:t> kodu)</a:t>
            </a:r>
            <a:endParaRPr lang="en-US" dirty="0" smtClean="0"/>
          </a:p>
          <a:p>
            <a:r>
              <a:rPr lang="pl-PL" dirty="0"/>
              <a:t>d</a:t>
            </a:r>
            <a:r>
              <a:rPr lang="pl-PL" dirty="0" smtClean="0"/>
              <a:t>ynamicznie kompilowany z </a:t>
            </a:r>
            <a:r>
              <a:rPr lang="pl-PL" dirty="0" err="1" smtClean="0"/>
              <a:t>byte</a:t>
            </a:r>
            <a:r>
              <a:rPr lang="pl-PL" dirty="0" smtClean="0"/>
              <a:t> kodu do języka natywnego</a:t>
            </a:r>
            <a:endParaRPr lang="en-US" dirty="0" smtClean="0"/>
          </a:p>
          <a:p>
            <a:r>
              <a:rPr lang="pl-PL" dirty="0"/>
              <a:t>s</a:t>
            </a:r>
            <a:r>
              <a:rPr lang="pl-PL" dirty="0" smtClean="0"/>
              <a:t>ilnie typowany (typy sprawdzane podczas kompilacji)</a:t>
            </a:r>
            <a:endParaRPr lang="en-US" dirty="0" smtClean="0"/>
          </a:p>
          <a:p>
            <a:r>
              <a:rPr lang="pl-PL" dirty="0"/>
              <a:t>w</a:t>
            </a:r>
            <a:r>
              <a:rPr lang="pl-PL" dirty="0" smtClean="0"/>
              <a:t>budowane </a:t>
            </a:r>
            <a:r>
              <a:rPr lang="pl-PL" dirty="0" smtClean="0"/>
              <a:t>zarządzanie pamięcią </a:t>
            </a:r>
            <a:r>
              <a:rPr lang="en-US" dirty="0" smtClean="0"/>
              <a:t>(GC – garbage collector)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Image result for james gos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76" y="232667"/>
            <a:ext cx="3180364" cy="238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sun micro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025" y="1831695"/>
            <a:ext cx="23812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oracle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275" y="3140968"/>
            <a:ext cx="2802214" cy="14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31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/>
            <a:r>
              <a:rPr lang="pl-PL" dirty="0"/>
              <a:t>c</a:t>
            </a:r>
            <a:r>
              <a:rPr lang="pl-PL" dirty="0" smtClean="0"/>
              <a:t>echy języka Java</a:t>
            </a:r>
            <a:endParaRPr lang="en-US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Pojęcia: język silnie typowany, kompilator JIT, GC, język zorientowany obiektowo, język imperatywny, język deklaratywny</a:t>
            </a:r>
            <a:endParaRPr lang="pl-PL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89" y="796555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2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196752"/>
            <a:ext cx="11856640" cy="5256584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Otwórz stronę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https://docs.oracle.com/javase/specs/</a:t>
            </a:r>
            <a:endParaRPr lang="en-US" sz="2400" dirty="0" smtClean="0"/>
          </a:p>
          <a:p>
            <a:r>
              <a:rPr lang="pl-PL" sz="2400" dirty="0" smtClean="0"/>
              <a:t>Otwórz specyfikację języka Java 8 i znajdź składnie dla</a:t>
            </a:r>
            <a:r>
              <a:rPr lang="en-US" sz="2400" dirty="0" smtClean="0"/>
              <a:t> “</a:t>
            </a:r>
            <a:r>
              <a:rPr lang="en-US" sz="2400" b="1" dirty="0"/>
              <a:t>Integer </a:t>
            </a:r>
            <a:r>
              <a:rPr lang="en-US" sz="2400" b="1" dirty="0" smtClean="0"/>
              <a:t>Literals”.</a:t>
            </a:r>
          </a:p>
          <a:p>
            <a:r>
              <a:rPr lang="pl-PL" sz="2400" dirty="0" smtClean="0"/>
              <a:t>Korzystając z reguł leksykalnych opisanych w specyfikacji zapisz liczbę 15 na 10 różnych sposobów.</a:t>
            </a:r>
          </a:p>
          <a:p>
            <a:r>
              <a:rPr lang="pl-PL" sz="2400" dirty="0" smtClean="0"/>
              <a:t>Otwórz specyfikację maszyny wirtualnej i przeczytaj opis dla instrukcji z </a:t>
            </a:r>
            <a:r>
              <a:rPr lang="pl-PL" sz="2400" dirty="0" err="1" smtClean="0"/>
              <a:t>byte</a:t>
            </a:r>
            <a:r>
              <a:rPr lang="pl-PL" sz="2400" dirty="0" smtClean="0"/>
              <a:t> kodu o nazwie </a:t>
            </a:r>
            <a:r>
              <a:rPr lang="en-US" sz="2400" dirty="0" smtClean="0"/>
              <a:t>“</a:t>
            </a:r>
            <a:r>
              <a:rPr lang="en-US" sz="2400" b="1" i="1" dirty="0" err="1" smtClean="0"/>
              <a:t>aconst_null</a:t>
            </a:r>
            <a:r>
              <a:rPr lang="en-US" sz="2400" dirty="0" smtClean="0"/>
              <a:t>”</a:t>
            </a:r>
          </a:p>
          <a:p>
            <a:r>
              <a:rPr lang="pl-PL" sz="2400" dirty="0"/>
              <a:t>Otwórz </a:t>
            </a:r>
            <a:r>
              <a:rPr lang="pl-PL" sz="2400" dirty="0" smtClean="0"/>
              <a:t>stronę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https://jcp.org/en/jsr/all</a:t>
            </a:r>
            <a:r>
              <a:rPr lang="en-US" sz="2400" dirty="0" smtClean="0"/>
              <a:t> . </a:t>
            </a:r>
            <a:r>
              <a:rPr lang="pl-PL" sz="2400" dirty="0" smtClean="0"/>
              <a:t>Czym jest </a:t>
            </a:r>
            <a:r>
              <a:rPr lang="en-US" sz="2400" dirty="0" smtClean="0"/>
              <a:t>JSR?</a:t>
            </a:r>
          </a:p>
          <a:p>
            <a:r>
              <a:rPr lang="pl-PL" sz="2400" dirty="0"/>
              <a:t>Otwórz </a:t>
            </a:r>
            <a:r>
              <a:rPr lang="pl-PL" sz="2400" dirty="0" smtClean="0"/>
              <a:t>stronę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http://www.oracle.com/technetwork/java/javase/archive-139210.html</a:t>
            </a:r>
            <a:r>
              <a:rPr lang="pl-PL" sz="2400" dirty="0" smtClean="0"/>
              <a:t>. Wybierz </a:t>
            </a:r>
            <a:r>
              <a:rPr lang="en-US" sz="2400" dirty="0" smtClean="0"/>
              <a:t>Java SE(Standard Edition) 8 </a:t>
            </a:r>
            <a:r>
              <a:rPr lang="pl-PL" sz="2400" dirty="0" smtClean="0"/>
              <a:t>przeglądnij listę dostępnych pakietów instalacyjnych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82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586" y="963038"/>
            <a:ext cx="11133974" cy="5202266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Pobierz JAVA 8 JDK </a:t>
            </a:r>
            <a:r>
              <a:rPr lang="en-US" dirty="0"/>
              <a:t>(Java Development Kit</a:t>
            </a:r>
            <a:r>
              <a:rPr lang="en-US" dirty="0" smtClean="0"/>
              <a:t>)</a:t>
            </a:r>
            <a:endParaRPr lang="pl-PL" dirty="0" smtClean="0"/>
          </a:p>
          <a:p>
            <a:r>
              <a:rPr lang="pl-PL" dirty="0" smtClean="0"/>
              <a:t>Otwórz wiersz poleceń </a:t>
            </a:r>
            <a:r>
              <a:rPr lang="en-US" dirty="0" smtClean="0"/>
              <a:t>(</a:t>
            </a:r>
            <a:r>
              <a:rPr lang="en-US" b="1" dirty="0" err="1" smtClean="0"/>
              <a:t>cmd</a:t>
            </a:r>
            <a:r>
              <a:rPr lang="en-US" dirty="0" smtClean="0"/>
              <a:t>), </a:t>
            </a:r>
            <a:r>
              <a:rPr lang="pl-PL" dirty="0" smtClean="0"/>
              <a:t>i wykonaj</a:t>
            </a:r>
            <a:r>
              <a:rPr lang="en-US" dirty="0" smtClean="0"/>
              <a:t> </a:t>
            </a:r>
            <a:r>
              <a:rPr lang="en-US" b="1" dirty="0" err="1" smtClean="0"/>
              <a:t>javac</a:t>
            </a:r>
            <a:endParaRPr lang="en-US" b="1" dirty="0" smtClean="0"/>
          </a:p>
          <a:p>
            <a:r>
              <a:rPr lang="pl-PL" dirty="0" smtClean="0"/>
              <a:t>W kolejnym kroku wykonaj </a:t>
            </a:r>
            <a:r>
              <a:rPr lang="en-US" b="1" dirty="0" err="1" smtClean="0"/>
              <a:t>javac</a:t>
            </a:r>
            <a:r>
              <a:rPr lang="en-US" b="1" dirty="0" smtClean="0"/>
              <a:t> – version. </a:t>
            </a:r>
          </a:p>
          <a:p>
            <a:r>
              <a:rPr lang="pl-PL" dirty="0" smtClean="0"/>
              <a:t>Napisz prosty program w Javie i zapisz plik w formacie .txt</a:t>
            </a:r>
            <a:endParaRPr lang="en-US" dirty="0" smtClean="0"/>
          </a:p>
          <a:p>
            <a:r>
              <a:rPr lang="pl-PL" dirty="0" smtClean="0"/>
              <a:t>Skompiluj utworzony plik kompilatorem </a:t>
            </a:r>
            <a:r>
              <a:rPr lang="en-US" b="1" dirty="0" err="1" smtClean="0"/>
              <a:t>javac</a:t>
            </a:r>
            <a:r>
              <a:rPr lang="en-US" dirty="0" smtClean="0"/>
              <a:t>. </a:t>
            </a:r>
            <a:r>
              <a:rPr lang="pl-PL" dirty="0" smtClean="0"/>
              <a:t>Jaki jest rezultat?</a:t>
            </a:r>
            <a:endParaRPr lang="en-US" dirty="0" smtClean="0"/>
          </a:p>
          <a:p>
            <a:r>
              <a:rPr lang="pl-PL" dirty="0" smtClean="0"/>
              <a:t>Zmień rozszerzenie pliku na .</a:t>
            </a:r>
            <a:r>
              <a:rPr lang="pl-PL" dirty="0" err="1" smtClean="0"/>
              <a:t>java</a:t>
            </a:r>
            <a:r>
              <a:rPr lang="pl-PL" dirty="0" smtClean="0"/>
              <a:t>. Skompiluj ponownie. Jaki jest rezultat?</a:t>
            </a:r>
            <a:endParaRPr lang="en-US" dirty="0" smtClean="0"/>
          </a:p>
          <a:p>
            <a:r>
              <a:rPr lang="pl-PL" dirty="0" smtClean="0"/>
              <a:t>Otwórz wygenerowany plik </a:t>
            </a:r>
            <a:r>
              <a:rPr lang="en-US" dirty="0" smtClean="0"/>
              <a:t>.class </a:t>
            </a:r>
            <a:r>
              <a:rPr lang="pl-PL" dirty="0" smtClean="0"/>
              <a:t>w prostym edytorze</a:t>
            </a:r>
            <a:r>
              <a:rPr lang="en-US" dirty="0" smtClean="0"/>
              <a:t> (notepad++)</a:t>
            </a:r>
            <a:endParaRPr lang="pl-PL" dirty="0" smtClean="0"/>
          </a:p>
          <a:p>
            <a:r>
              <a:rPr lang="pl-PL" dirty="0" smtClean="0"/>
              <a:t>Skompiluj ponownie plik .</a:t>
            </a:r>
            <a:r>
              <a:rPr lang="pl-PL" dirty="0" err="1" smtClean="0"/>
              <a:t>java</a:t>
            </a:r>
            <a:r>
              <a:rPr lang="pl-PL" dirty="0" smtClean="0"/>
              <a:t> z opcją </a:t>
            </a:r>
            <a:r>
              <a:rPr lang="en-US" b="1" i="1" dirty="0" smtClean="0"/>
              <a:t>–verbose</a:t>
            </a:r>
            <a:r>
              <a:rPr lang="en-US" dirty="0" smtClean="0"/>
              <a:t>. </a:t>
            </a:r>
            <a:r>
              <a:rPr lang="pl-PL" dirty="0" err="1" smtClean="0"/>
              <a:t>Przeananalizuj</a:t>
            </a:r>
            <a:r>
              <a:rPr lang="pl-PL" dirty="0" smtClean="0"/>
              <a:t> kroki kompilacji.</a:t>
            </a:r>
            <a:endParaRPr lang="en-US" dirty="0" smtClean="0"/>
          </a:p>
          <a:p>
            <a:r>
              <a:rPr lang="pl-PL" dirty="0" err="1" smtClean="0"/>
              <a:t>Zdekompiluj</a:t>
            </a:r>
            <a:r>
              <a:rPr lang="pl-PL" dirty="0" smtClean="0"/>
              <a:t> plik</a:t>
            </a:r>
            <a:r>
              <a:rPr lang="en-US" dirty="0" smtClean="0"/>
              <a:t> .class </a:t>
            </a:r>
            <a:r>
              <a:rPr lang="pl-PL" dirty="0" smtClean="0"/>
              <a:t>aby zobaczyć</a:t>
            </a:r>
            <a:r>
              <a:rPr lang="en-US" dirty="0" smtClean="0"/>
              <a:t> java byte code </a:t>
            </a:r>
            <a:r>
              <a:rPr lang="en-US" b="1" dirty="0" err="1" smtClean="0"/>
              <a:t>javap</a:t>
            </a:r>
            <a:r>
              <a:rPr lang="en-US" b="1" dirty="0" smtClean="0"/>
              <a:t> -c </a:t>
            </a:r>
            <a:r>
              <a:rPr lang="en-US" b="1" dirty="0" err="1" smtClean="0"/>
              <a:t>Hello.class</a:t>
            </a:r>
            <a:endParaRPr lang="en-US" b="1" dirty="0" smtClean="0"/>
          </a:p>
          <a:p>
            <a:r>
              <a:rPr lang="pl-PL" dirty="0" smtClean="0"/>
              <a:t>Sprawdź znaczenie wybranej przez siebie instrukcji w specyfikacji języka.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2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124744"/>
            <a:ext cx="10560496" cy="5112568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Utwórz prosty program „Hello World” i zapisz go w pliku Hello.java</a:t>
            </a:r>
          </a:p>
          <a:p>
            <a:r>
              <a:rPr lang="pl-PL" dirty="0" smtClean="0"/>
              <a:t>Dodaj do klasy deklarację pakietu „</a:t>
            </a:r>
            <a:r>
              <a:rPr lang="pl-PL" dirty="0" err="1" smtClean="0"/>
              <a:t>com.test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Skompiluj używając </a:t>
            </a:r>
            <a:r>
              <a:rPr lang="en-US" b="1" dirty="0" err="1" smtClean="0"/>
              <a:t>javac</a:t>
            </a:r>
            <a:r>
              <a:rPr lang="en-US" b="1" dirty="0" smtClean="0"/>
              <a:t> Hello.java </a:t>
            </a:r>
            <a:r>
              <a:rPr lang="pl-PL" dirty="0" smtClean="0"/>
              <a:t>a w kolejnych krokach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java Hello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err="1" smtClean="0"/>
              <a:t>com.test.Hello</a:t>
            </a:r>
            <a:endParaRPr lang="en-US" dirty="0" smtClean="0"/>
          </a:p>
          <a:p>
            <a:pPr lvl="1"/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err="1" smtClean="0"/>
              <a:t>Hello.class</a:t>
            </a:r>
            <a:endParaRPr lang="en-US" dirty="0" smtClean="0"/>
          </a:p>
          <a:p>
            <a:pPr lvl="1"/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err="1" smtClean="0"/>
              <a:t>com.test.Hello.class</a:t>
            </a:r>
            <a:endParaRPr lang="en-US" dirty="0"/>
          </a:p>
          <a:p>
            <a:pPr lvl="1"/>
            <a:r>
              <a:rPr lang="pl-PL" dirty="0" smtClean="0"/>
              <a:t>Co się stało</a:t>
            </a:r>
            <a:r>
              <a:rPr lang="en-US" dirty="0" smtClean="0"/>
              <a:t>?</a:t>
            </a:r>
          </a:p>
          <a:p>
            <a:r>
              <a:rPr lang="pl-PL" dirty="0" smtClean="0"/>
              <a:t>Skompiluj używając </a:t>
            </a:r>
            <a:r>
              <a:rPr lang="en-US" b="1" dirty="0" err="1" smtClean="0"/>
              <a:t>javac</a:t>
            </a:r>
            <a:r>
              <a:rPr lang="en-US" b="1" dirty="0" smtClean="0"/>
              <a:t> –d . Hello.java</a:t>
            </a:r>
          </a:p>
          <a:p>
            <a:pPr lvl="1"/>
            <a:r>
              <a:rPr lang="pl-PL" dirty="0" smtClean="0"/>
              <a:t>Jaka jest różnica?</a:t>
            </a:r>
            <a:endParaRPr lang="en-US" dirty="0" smtClean="0"/>
          </a:p>
          <a:p>
            <a:pPr lvl="1"/>
            <a:r>
              <a:rPr lang="pl-PL" dirty="0" smtClean="0"/>
              <a:t>Sprawdź warianty z poprzedniego punktu.</a:t>
            </a:r>
            <a:endParaRPr lang="en-US" dirty="0" smtClean="0"/>
          </a:p>
          <a:p>
            <a:pPr lvl="1"/>
            <a:r>
              <a:rPr lang="pl-PL" dirty="0" smtClean="0"/>
              <a:t>Jak uruchomić program?</a:t>
            </a:r>
            <a:endParaRPr lang="en-US" dirty="0" smtClean="0"/>
          </a:p>
          <a:p>
            <a:r>
              <a:rPr lang="pl-PL" dirty="0" smtClean="0"/>
              <a:t>Zmień katalog</a:t>
            </a:r>
            <a:r>
              <a:rPr lang="en-US" dirty="0"/>
              <a:t> (cd </a:t>
            </a:r>
            <a:r>
              <a:rPr lang="pl-PL" dirty="0" smtClean="0"/>
              <a:t>- </a:t>
            </a:r>
            <a:r>
              <a:rPr lang="en-US" dirty="0" smtClean="0"/>
              <a:t>change directory) </a:t>
            </a:r>
            <a:r>
              <a:rPr lang="pl-PL" dirty="0" smtClean="0"/>
              <a:t>na</a:t>
            </a:r>
            <a:r>
              <a:rPr lang="en-US" dirty="0" smtClean="0"/>
              <a:t> ./com/test </a:t>
            </a:r>
            <a:r>
              <a:rPr lang="pl-PL" dirty="0" smtClean="0"/>
              <a:t>i spróbuj </a:t>
            </a:r>
            <a:r>
              <a:rPr lang="pl-PL" dirty="0" err="1" smtClean="0"/>
              <a:t>uruchomć</a:t>
            </a:r>
            <a:r>
              <a:rPr lang="pl-PL" dirty="0" smtClean="0"/>
              <a:t> plik </a:t>
            </a:r>
            <a:r>
              <a:rPr lang="en-US" dirty="0" smtClean="0"/>
              <a:t>.class </a:t>
            </a:r>
            <a:endParaRPr lang="pl-PL" dirty="0" smtClean="0"/>
          </a:p>
          <a:p>
            <a:pPr lvl="1"/>
            <a:r>
              <a:rPr lang="pl-PL" dirty="0" smtClean="0"/>
              <a:t>Co zaobserwowałeś?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5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domowe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189688" y="1196752"/>
            <a:ext cx="11594944" cy="4968552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Znajdź w dokumentacji informację jak zinterpretować składowe wersji JVM.</a:t>
            </a:r>
          </a:p>
          <a:p>
            <a:r>
              <a:rPr lang="pl-PL" dirty="0" smtClean="0"/>
              <a:t>Porównaj formalną specyfikację języka z dokumentacją użytkownika dla zagadnienia</a:t>
            </a:r>
            <a:r>
              <a:rPr lang="pl-PL" dirty="0"/>
              <a:t> </a:t>
            </a:r>
            <a:r>
              <a:rPr lang="en-US" dirty="0" smtClean="0"/>
              <a:t>“</a:t>
            </a:r>
            <a:r>
              <a:rPr lang="en-US" b="1" dirty="0" smtClean="0"/>
              <a:t>Integer Literals</a:t>
            </a:r>
            <a:r>
              <a:rPr lang="en-US" dirty="0" smtClean="0"/>
              <a:t>”</a:t>
            </a:r>
            <a:r>
              <a:rPr lang="pl-PL" dirty="0"/>
              <a:t> </a:t>
            </a:r>
            <a:r>
              <a:rPr lang="en-US" dirty="0" smtClean="0">
                <a:hlinkClick r:id="rId2"/>
              </a:rPr>
              <a:t>https://docs.oracle.com/javase/tutorial/java/nutsandbolts/datatypes.html</a:t>
            </a:r>
            <a:endParaRPr lang="en-US" dirty="0" smtClean="0"/>
          </a:p>
          <a:p>
            <a:r>
              <a:rPr lang="pl-PL" dirty="0" smtClean="0"/>
              <a:t>Uruchom </a:t>
            </a:r>
            <a:r>
              <a:rPr lang="en-US" dirty="0" smtClean="0"/>
              <a:t> “Hello World” </a:t>
            </a:r>
            <a:r>
              <a:rPr lang="pl-PL" dirty="0" smtClean="0"/>
              <a:t>z opcją</a:t>
            </a:r>
            <a:r>
              <a:rPr lang="en-US" dirty="0" smtClean="0"/>
              <a:t> </a:t>
            </a:r>
            <a:r>
              <a:rPr lang="en-US" b="1" dirty="0" smtClean="0"/>
              <a:t>–splash </a:t>
            </a:r>
            <a:r>
              <a:rPr lang="pl-PL" dirty="0" smtClean="0"/>
              <a:t>. Czym jest </a:t>
            </a:r>
            <a:r>
              <a:rPr lang="pl-PL" dirty="0" err="1" smtClean="0"/>
              <a:t>splash</a:t>
            </a:r>
            <a:r>
              <a:rPr lang="pl-PL" dirty="0" smtClean="0"/>
              <a:t>?</a:t>
            </a:r>
            <a:endParaRPr lang="en-US" dirty="0" smtClean="0"/>
          </a:p>
          <a:p>
            <a:r>
              <a:rPr lang="pl-PL" dirty="0" smtClean="0"/>
              <a:t>Zmień nazwę pliku</a:t>
            </a:r>
            <a:r>
              <a:rPr lang="en-US" dirty="0" smtClean="0"/>
              <a:t> </a:t>
            </a:r>
            <a:r>
              <a:rPr lang="en-US" b="1" dirty="0" smtClean="0"/>
              <a:t>Hello.java </a:t>
            </a:r>
            <a:r>
              <a:rPr lang="en-US" dirty="0" smtClean="0"/>
              <a:t>(</a:t>
            </a:r>
            <a:r>
              <a:rPr lang="pl-PL" dirty="0" smtClean="0"/>
              <a:t>zawierającego</a:t>
            </a:r>
            <a:r>
              <a:rPr lang="en-US" dirty="0" smtClean="0"/>
              <a:t> </a:t>
            </a:r>
            <a:r>
              <a:rPr lang="en-US" b="1" dirty="0" smtClean="0"/>
              <a:t>public class Hello</a:t>
            </a:r>
            <a:r>
              <a:rPr lang="en-US" dirty="0" smtClean="0"/>
              <a:t>) </a:t>
            </a:r>
            <a:r>
              <a:rPr lang="pl-PL" dirty="0" smtClean="0"/>
              <a:t>na </a:t>
            </a:r>
            <a:r>
              <a:rPr lang="en-US" b="1" dirty="0" smtClean="0"/>
              <a:t>hello.java</a:t>
            </a:r>
          </a:p>
          <a:p>
            <a:pPr lvl="1"/>
            <a:r>
              <a:rPr lang="pl-PL" dirty="0" smtClean="0"/>
              <a:t>Skompiluj używając</a:t>
            </a:r>
            <a:r>
              <a:rPr lang="en-US" dirty="0" smtClean="0"/>
              <a:t>: </a:t>
            </a:r>
            <a:r>
              <a:rPr lang="en-US" dirty="0" err="1" smtClean="0"/>
              <a:t>javac</a:t>
            </a:r>
            <a:r>
              <a:rPr lang="en-US" dirty="0" smtClean="0"/>
              <a:t> –d . Hello.java</a:t>
            </a:r>
          </a:p>
          <a:p>
            <a:pPr lvl="1"/>
            <a:r>
              <a:rPr lang="pl-PL" dirty="0"/>
              <a:t>Skompiluj używając </a:t>
            </a:r>
            <a:r>
              <a:rPr lang="en-US" dirty="0" smtClean="0"/>
              <a:t>: </a:t>
            </a:r>
            <a:r>
              <a:rPr lang="en-US" dirty="0" err="1" smtClean="0"/>
              <a:t>javac</a:t>
            </a:r>
            <a:r>
              <a:rPr lang="en-US" dirty="0" smtClean="0"/>
              <a:t> –d . hello.java</a:t>
            </a:r>
          </a:p>
          <a:p>
            <a:r>
              <a:rPr lang="pl-PL" dirty="0" smtClean="0"/>
              <a:t>Zmień kod źródłowy – zmień nazwę klasy </a:t>
            </a:r>
            <a:r>
              <a:rPr lang="en-US" dirty="0" smtClean="0"/>
              <a:t> </a:t>
            </a:r>
            <a:r>
              <a:rPr lang="en-US" b="1" dirty="0" smtClean="0"/>
              <a:t>public class hello</a:t>
            </a:r>
            <a:r>
              <a:rPr lang="en-US" dirty="0" smtClean="0"/>
              <a:t> </a:t>
            </a:r>
          </a:p>
          <a:p>
            <a:pPr lvl="1"/>
            <a:r>
              <a:rPr lang="pl-PL" dirty="0" smtClean="0"/>
              <a:t>Sprawdź oba sposoby kompilacji</a:t>
            </a:r>
            <a:endParaRPr lang="en-US" dirty="0" smtClean="0"/>
          </a:p>
          <a:p>
            <a:r>
              <a:rPr lang="pl-PL" dirty="0" smtClean="0"/>
              <a:t>Co możesz powiedzieć na temat konwencji nazewniczej?</a:t>
            </a:r>
            <a:endParaRPr lang="en-US" dirty="0" smtClean="0"/>
          </a:p>
          <a:p>
            <a:r>
              <a:rPr lang="pl-PL" dirty="0" smtClean="0"/>
              <a:t>Znajdź w Internecie informację o </a:t>
            </a:r>
            <a:r>
              <a:rPr lang="en-US" dirty="0" smtClean="0"/>
              <a:t>ANTLR </a:t>
            </a:r>
            <a:r>
              <a:rPr lang="en-US" dirty="0"/>
              <a:t>- </a:t>
            </a:r>
            <a:r>
              <a:rPr lang="en-US" b="1" dirty="0" err="1"/>
              <a:t>AN</a:t>
            </a:r>
            <a:r>
              <a:rPr lang="en-US" dirty="0" err="1"/>
              <a:t>other</a:t>
            </a:r>
            <a:r>
              <a:rPr lang="en-US" dirty="0"/>
              <a:t> </a:t>
            </a:r>
            <a:r>
              <a:rPr lang="en-US" b="1" dirty="0" smtClean="0"/>
              <a:t>T</a:t>
            </a:r>
            <a:r>
              <a:rPr lang="en-US" dirty="0" smtClean="0"/>
              <a:t>ool for</a:t>
            </a:r>
            <a:r>
              <a:rPr lang="en-US" dirty="0"/>
              <a:t> </a:t>
            </a:r>
            <a:r>
              <a:rPr lang="en-US" b="1" dirty="0"/>
              <a:t>L</a:t>
            </a:r>
            <a:r>
              <a:rPr lang="en-US" dirty="0"/>
              <a:t>anguage </a:t>
            </a:r>
            <a:r>
              <a:rPr lang="en-US" b="1" dirty="0" smtClean="0"/>
              <a:t>R</a:t>
            </a:r>
            <a:r>
              <a:rPr lang="en-US" dirty="0" smtClean="0"/>
              <a:t>ecognition </a:t>
            </a:r>
            <a:r>
              <a:rPr lang="pl-PL" dirty="0" smtClean="0"/>
              <a:t>i spróbuj zrozumieć/uruchomić prosty program wykorzystujący ANTLR.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3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4" name="Podtytuł 2"/>
          <p:cNvSpPr>
            <a:spLocks noGrp="1"/>
          </p:cNvSpPr>
          <p:nvPr>
            <p:ph idx="4294967295"/>
          </p:nvPr>
        </p:nvSpPr>
        <p:spPr>
          <a:xfrm>
            <a:off x="623392" y="963038"/>
            <a:ext cx="10515600" cy="5489575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endParaRPr lang="en-US" sz="2900" dirty="0" smtClean="0"/>
          </a:p>
          <a:p>
            <a:pPr marL="0" indent="0" algn="l">
              <a:buNone/>
            </a:pPr>
            <a:r>
              <a:rPr lang="pl-PL" sz="2900" dirty="0" smtClean="0"/>
              <a:t>Adam</a:t>
            </a:r>
            <a:r>
              <a:rPr lang="en-US" sz="2900" dirty="0" smtClean="0"/>
              <a:t> </a:t>
            </a:r>
            <a:r>
              <a:rPr lang="pl-PL" sz="2900" dirty="0" smtClean="0"/>
              <a:t>Mika</a:t>
            </a:r>
          </a:p>
          <a:p>
            <a:pPr marL="0" indent="0" algn="l">
              <a:buNone/>
            </a:pPr>
            <a:r>
              <a:rPr lang="pl-PL" sz="2900" dirty="0" smtClean="0"/>
              <a:t>Java developer</a:t>
            </a:r>
          </a:p>
          <a:p>
            <a:pPr marL="0" indent="0" algn="l">
              <a:buNone/>
            </a:pPr>
            <a:r>
              <a:rPr lang="pl-PL" sz="2900" dirty="0" smtClean="0">
                <a:hlinkClick r:id="rId2"/>
              </a:rPr>
              <a:t>sda.adam.mika@gmail.com</a:t>
            </a:r>
            <a:endParaRPr lang="pl-PL" sz="2900" dirty="0" smtClean="0"/>
          </a:p>
          <a:p>
            <a:pPr marL="0" indent="0" algn="l">
              <a:buNone/>
            </a:pPr>
            <a:endParaRPr lang="pl-PL" sz="2900" dirty="0" smtClean="0"/>
          </a:p>
          <a:p>
            <a:pPr marL="0" indent="0" algn="l">
              <a:buNone/>
            </a:pPr>
            <a:r>
              <a:rPr lang="pl-PL" sz="2900" dirty="0" err="1" smtClean="0"/>
              <a:t>Dropbox</a:t>
            </a:r>
            <a:r>
              <a:rPr lang="pl-PL" sz="2900" dirty="0" smtClean="0"/>
              <a:t>: </a:t>
            </a:r>
            <a:r>
              <a:rPr lang="pl-PL" sz="2900" dirty="0" smtClean="0">
                <a:hlinkClick r:id="rId3"/>
              </a:rPr>
              <a:t>javakrk1@gmail.com</a:t>
            </a:r>
            <a:endParaRPr lang="pl-PL" sz="2900" dirty="0" smtClean="0"/>
          </a:p>
          <a:p>
            <a:pPr marL="0" indent="0" algn="l">
              <a:buNone/>
            </a:pPr>
            <a:r>
              <a:rPr lang="pl-PL" sz="2900" dirty="0" err="1" smtClean="0"/>
              <a:t>Github</a:t>
            </a:r>
            <a:r>
              <a:rPr lang="pl-PL" sz="2900" dirty="0" smtClean="0"/>
              <a:t>?</a:t>
            </a:r>
          </a:p>
          <a:p>
            <a:pPr marL="0" indent="0" algn="l">
              <a:buNone/>
            </a:pPr>
            <a:endParaRPr lang="en-US" sz="2900" dirty="0" smtClean="0"/>
          </a:p>
          <a:p>
            <a:pPr marL="0" indent="0" algn="l">
              <a:buNone/>
            </a:pPr>
            <a:endParaRPr lang="en-US" sz="2900" dirty="0" smtClean="0"/>
          </a:p>
          <a:p>
            <a:pPr marL="0" indent="0" algn="l">
              <a:buNone/>
            </a:pPr>
            <a:endParaRPr lang="pl-PL" sz="2900" dirty="0" smtClean="0"/>
          </a:p>
          <a:p>
            <a:pPr marL="0" indent="0" algn="l">
              <a:buNone/>
            </a:pPr>
            <a:r>
              <a:rPr lang="pl-PL" sz="2900" dirty="0" smtClean="0"/>
              <a:t>Źródło obrazków : </a:t>
            </a:r>
          </a:p>
          <a:p>
            <a:r>
              <a:rPr lang="pl-PL" sz="2900" dirty="0"/>
              <a:t>m</a:t>
            </a:r>
            <a:r>
              <a:rPr lang="pl-PL" sz="2900" dirty="0" smtClean="0"/>
              <a:t>oje zrzuty ekranów</a:t>
            </a:r>
          </a:p>
          <a:p>
            <a:r>
              <a:rPr lang="pl-PL" sz="2900" dirty="0"/>
              <a:t>d</a:t>
            </a:r>
            <a:r>
              <a:rPr lang="pl-PL" sz="2900" dirty="0" smtClean="0"/>
              <a:t>okumentacja języka J</a:t>
            </a:r>
            <a:r>
              <a:rPr lang="en-US" sz="2900" dirty="0" smtClean="0"/>
              <a:t>ava</a:t>
            </a:r>
            <a:endParaRPr lang="pl-PL" sz="2900" dirty="0" smtClean="0"/>
          </a:p>
          <a:p>
            <a:r>
              <a:rPr lang="pl-PL" sz="2900" dirty="0" smtClean="0"/>
              <a:t>Wikipedia</a:t>
            </a:r>
          </a:p>
          <a:p>
            <a:r>
              <a:rPr lang="pl-PL" sz="2900" dirty="0" err="1" smtClean="0"/>
              <a:t>google</a:t>
            </a:r>
            <a:r>
              <a:rPr lang="pl-PL" sz="2900" dirty="0" smtClean="0"/>
              <a:t> image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0675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124744"/>
            <a:ext cx="8112224" cy="5733256"/>
          </a:xfrm>
        </p:spPr>
        <p:txBody>
          <a:bodyPr>
            <a:normAutofit/>
          </a:bodyPr>
          <a:lstStyle/>
          <a:p>
            <a:r>
              <a:rPr lang="pl-PL" dirty="0" smtClean="0"/>
              <a:t>Język a język formalny</a:t>
            </a:r>
            <a:endParaRPr lang="en-US" dirty="0"/>
          </a:p>
          <a:p>
            <a:r>
              <a:rPr lang="pl-PL" dirty="0" smtClean="0"/>
              <a:t>Klasy gramatyk</a:t>
            </a:r>
            <a:r>
              <a:rPr lang="en-US" dirty="0" smtClean="0"/>
              <a:t>– </a:t>
            </a:r>
            <a:r>
              <a:rPr lang="pl-PL" dirty="0" smtClean="0"/>
              <a:t>hierarchia </a:t>
            </a:r>
            <a:r>
              <a:rPr lang="en-US" dirty="0" smtClean="0"/>
              <a:t>Chomsky</a:t>
            </a:r>
            <a:r>
              <a:rPr lang="pl-PL" dirty="0" smtClean="0"/>
              <a:t>’ego</a:t>
            </a:r>
            <a:r>
              <a:rPr lang="en-US" dirty="0" smtClean="0"/>
              <a:t> </a:t>
            </a:r>
          </a:p>
          <a:p>
            <a:pPr lvl="1"/>
            <a:r>
              <a:rPr lang="pl-PL" dirty="0" smtClean="0"/>
              <a:t>Co wyróżnia język programowania</a:t>
            </a:r>
            <a:r>
              <a:rPr lang="en-US" dirty="0" smtClean="0"/>
              <a:t>?</a:t>
            </a:r>
          </a:p>
          <a:p>
            <a:r>
              <a:rPr lang="pl-PL" dirty="0" smtClean="0"/>
              <a:t>Notacja </a:t>
            </a:r>
            <a:r>
              <a:rPr lang="pl-PL" dirty="0" err="1" smtClean="0"/>
              <a:t>Backusa-Naura</a:t>
            </a:r>
            <a:r>
              <a:rPr lang="pl-PL" dirty="0" smtClean="0"/>
              <a:t> (</a:t>
            </a:r>
            <a:r>
              <a:rPr lang="en-US" dirty="0" smtClean="0"/>
              <a:t>BNF</a:t>
            </a:r>
            <a:r>
              <a:rPr lang="pl-PL" dirty="0" smtClean="0"/>
              <a:t>)</a:t>
            </a:r>
            <a:endParaRPr lang="en-US" dirty="0" smtClean="0"/>
          </a:p>
          <a:p>
            <a:pPr lvl="1"/>
            <a:r>
              <a:rPr lang="pl-PL" dirty="0" smtClean="0"/>
              <a:t>Jak zdefiniować składnię języka</a:t>
            </a:r>
            <a:r>
              <a:rPr lang="en-US" dirty="0" smtClean="0"/>
              <a:t>?</a:t>
            </a:r>
          </a:p>
          <a:p>
            <a:r>
              <a:rPr lang="pl-PL" dirty="0" smtClean="0"/>
              <a:t>Kompilacja</a:t>
            </a:r>
            <a:r>
              <a:rPr lang="en-US" dirty="0" smtClean="0"/>
              <a:t> </a:t>
            </a:r>
          </a:p>
          <a:p>
            <a:pPr lvl="1"/>
            <a:r>
              <a:rPr lang="pl-PL" dirty="0" smtClean="0"/>
              <a:t>Jak zmienić słowa w proces</a:t>
            </a:r>
            <a:r>
              <a:rPr lang="en-US" dirty="0" smtClean="0"/>
              <a:t>?</a:t>
            </a:r>
          </a:p>
          <a:p>
            <a:r>
              <a:rPr lang="pl-PL" dirty="0" smtClean="0"/>
              <a:t>JAVA – specyfikacja języka i jego cechy</a:t>
            </a:r>
            <a:endParaRPr lang="en-US" dirty="0" smtClean="0"/>
          </a:p>
          <a:p>
            <a:r>
              <a:rPr lang="pl-PL" dirty="0" smtClean="0"/>
              <a:t>Ćwiczenia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Język a język formalny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379379" y="1193543"/>
            <a:ext cx="10515600" cy="4892907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Alfabet</a:t>
            </a:r>
            <a:r>
              <a:rPr lang="en-US" dirty="0" smtClean="0"/>
              <a:t> (∑)</a:t>
            </a:r>
            <a:r>
              <a:rPr lang="pl-PL" dirty="0" smtClean="0"/>
              <a:t> = zbiór symboli</a:t>
            </a:r>
          </a:p>
          <a:p>
            <a:pPr marL="0" indent="0">
              <a:buNone/>
            </a:pPr>
            <a:r>
              <a:rPr lang="pl-PL" dirty="0" smtClean="0">
                <a:solidFill>
                  <a:srgbClr val="FF0000"/>
                </a:solidFill>
              </a:rPr>
              <a:t>Język</a:t>
            </a:r>
            <a:r>
              <a:rPr lang="en-US" dirty="0" smtClean="0"/>
              <a:t> (L)</a:t>
            </a:r>
            <a:r>
              <a:rPr lang="pl-PL" dirty="0" smtClean="0"/>
              <a:t> = zbiór wyrazów (skończonych ciągów symboli alfabetu języka)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Język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pl-PL" dirty="0" smtClean="0">
                <a:solidFill>
                  <a:srgbClr val="FF0000"/>
                </a:solidFill>
              </a:rPr>
              <a:t>formalny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</a:t>
            </a:r>
            <a:r>
              <a:rPr lang="pl-PL" dirty="0" smtClean="0"/>
              <a:t>język</a:t>
            </a:r>
            <a:r>
              <a:rPr lang="en-US" dirty="0" smtClean="0"/>
              <a:t> + </a:t>
            </a:r>
            <a:r>
              <a:rPr lang="pl-PL" dirty="0" smtClean="0"/>
              <a:t>gramatyka</a:t>
            </a:r>
            <a:r>
              <a:rPr lang="en-US" dirty="0" smtClean="0"/>
              <a:t> (</a:t>
            </a:r>
            <a:r>
              <a:rPr lang="pl-PL" dirty="0" smtClean="0"/>
              <a:t>składnia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040130" y="6057900"/>
            <a:ext cx="944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= </a:t>
            </a:r>
            <a:r>
              <a:rPr lang="pl-PL" dirty="0" smtClean="0"/>
              <a:t>gramatyka</a:t>
            </a:r>
            <a:r>
              <a:rPr lang="en-US" dirty="0" smtClean="0"/>
              <a:t>, N – </a:t>
            </a:r>
            <a:r>
              <a:rPr lang="pl-PL" dirty="0" smtClean="0"/>
              <a:t>symbol nieterminalny </a:t>
            </a:r>
            <a:r>
              <a:rPr lang="en-US" dirty="0" smtClean="0"/>
              <a:t>(</a:t>
            </a:r>
            <a:r>
              <a:rPr lang="pl-PL" dirty="0" smtClean="0"/>
              <a:t>podstawialny</a:t>
            </a:r>
            <a:r>
              <a:rPr lang="en-US" dirty="0" smtClean="0"/>
              <a:t>), ∑ - </a:t>
            </a:r>
            <a:r>
              <a:rPr lang="pl-PL" dirty="0" smtClean="0"/>
              <a:t>symbol terminalny </a:t>
            </a:r>
            <a:r>
              <a:rPr lang="en-US" dirty="0" smtClean="0"/>
              <a:t>(</a:t>
            </a:r>
            <a:r>
              <a:rPr lang="pl-PL" dirty="0" smtClean="0"/>
              <a:t>niepodstawialny</a:t>
            </a:r>
            <a:r>
              <a:rPr lang="en-US" dirty="0" smtClean="0"/>
              <a:t>), P – </a:t>
            </a:r>
            <a:r>
              <a:rPr lang="pl-PL" dirty="0" smtClean="0"/>
              <a:t>zbiór produkcji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40130" y="3501009"/>
            <a:ext cx="31116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Gramatyka (G) </a:t>
            </a:r>
            <a:r>
              <a:rPr lang="pl-PL" dirty="0" smtClean="0"/>
              <a:t>=</a:t>
            </a:r>
          </a:p>
          <a:p>
            <a:endParaRPr lang="pl-PL" dirty="0" smtClean="0"/>
          </a:p>
          <a:p>
            <a:r>
              <a:rPr lang="pl-PL" b="1" dirty="0" smtClean="0"/>
              <a:t>1) </a:t>
            </a:r>
            <a:r>
              <a:rPr lang="en-US" b="1" dirty="0" smtClean="0"/>
              <a:t>∑</a:t>
            </a:r>
            <a:r>
              <a:rPr lang="pl-PL" dirty="0" smtClean="0"/>
              <a:t> = {</a:t>
            </a:r>
            <a:r>
              <a:rPr lang="pl-PL" dirty="0" err="1" smtClean="0"/>
              <a:t>a,b,c</a:t>
            </a:r>
            <a:r>
              <a:rPr lang="pl-PL" dirty="0" smtClean="0"/>
              <a:t>}</a:t>
            </a:r>
          </a:p>
          <a:p>
            <a:r>
              <a:rPr lang="pl-PL" b="1" dirty="0" smtClean="0"/>
              <a:t>2) N</a:t>
            </a:r>
            <a:r>
              <a:rPr lang="pl-PL" dirty="0" smtClean="0"/>
              <a:t> = {S, B}</a:t>
            </a:r>
          </a:p>
          <a:p>
            <a:r>
              <a:rPr lang="pl-PL" b="1" dirty="0" smtClean="0"/>
              <a:t>3) P</a:t>
            </a:r>
            <a:r>
              <a:rPr lang="pl-PL" dirty="0" smtClean="0"/>
              <a:t> = {</a:t>
            </a:r>
          </a:p>
          <a:p>
            <a:pPr lvl="1"/>
            <a:r>
              <a:rPr lang="pl-PL" dirty="0" smtClean="0"/>
              <a:t>	S := </a:t>
            </a:r>
            <a:r>
              <a:rPr lang="pl-PL" dirty="0" err="1" smtClean="0"/>
              <a:t>aBSc</a:t>
            </a:r>
            <a:endParaRPr lang="pl-PL" dirty="0"/>
          </a:p>
          <a:p>
            <a:pPr lvl="1"/>
            <a:r>
              <a:rPr lang="pl-PL" dirty="0" smtClean="0"/>
              <a:t>	S := abc</a:t>
            </a:r>
          </a:p>
          <a:p>
            <a:pPr lvl="1"/>
            <a:r>
              <a:rPr lang="pl-PL" dirty="0" smtClean="0"/>
              <a:t>	Ba := </a:t>
            </a:r>
            <a:r>
              <a:rPr lang="pl-PL" dirty="0" err="1" smtClean="0"/>
              <a:t>aB</a:t>
            </a:r>
            <a:endParaRPr lang="pl-PL" dirty="0" smtClean="0"/>
          </a:p>
          <a:p>
            <a:pPr lvl="1"/>
            <a:r>
              <a:rPr lang="pl-PL" dirty="0" smtClean="0"/>
              <a:t>	</a:t>
            </a:r>
            <a:r>
              <a:rPr lang="pl-PL" dirty="0" err="1" smtClean="0"/>
              <a:t>Bb</a:t>
            </a:r>
            <a:r>
              <a:rPr lang="pl-PL" dirty="0" smtClean="0"/>
              <a:t> := </a:t>
            </a:r>
            <a:r>
              <a:rPr lang="pl-PL" dirty="0" err="1" smtClean="0"/>
              <a:t>bb</a:t>
            </a:r>
            <a:endParaRPr lang="pl-PL" dirty="0"/>
          </a:p>
          <a:p>
            <a:pPr lvl="1"/>
            <a:r>
              <a:rPr lang="pl-PL" dirty="0"/>
              <a:t> </a:t>
            </a:r>
            <a:r>
              <a:rPr lang="pl-PL" dirty="0" smtClean="0"/>
              <a:t>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4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Hierarchia Noama </a:t>
            </a:r>
            <a:r>
              <a:rPr lang="en-US" dirty="0" smtClean="0"/>
              <a:t>Chomsky</a:t>
            </a:r>
            <a:r>
              <a:rPr lang="pl-PL" dirty="0"/>
              <a:t>’ego</a:t>
            </a:r>
            <a:r>
              <a:rPr lang="en-US" dirty="0" smtClean="0"/>
              <a:t>– </a:t>
            </a:r>
            <a:r>
              <a:rPr lang="pl-PL" dirty="0" smtClean="0"/>
              <a:t>klasy gramatyk</a:t>
            </a:r>
            <a:endParaRPr lang="en-US" dirty="0"/>
          </a:p>
        </p:txBody>
      </p:sp>
      <p:pic>
        <p:nvPicPr>
          <p:cNvPr id="1026" name="Picture 2" descr="Image result for chomsky's hierarc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3664022"/>
            <a:ext cx="3870960" cy="28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648575" cy="18669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43000" y="3682822"/>
            <a:ext cx="3724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 – </a:t>
            </a:r>
            <a:r>
              <a:rPr lang="pl-PL" dirty="0" smtClean="0"/>
              <a:t>symbol nieterminalny</a:t>
            </a:r>
            <a:endParaRPr lang="en-US" dirty="0" smtClean="0"/>
          </a:p>
          <a:p>
            <a:r>
              <a:rPr lang="en-US" dirty="0" smtClean="0"/>
              <a:t>a – </a:t>
            </a:r>
            <a:r>
              <a:rPr lang="pl-PL" dirty="0" smtClean="0"/>
              <a:t>symbol </a:t>
            </a:r>
            <a:r>
              <a:rPr lang="en-US" dirty="0" smtClean="0"/>
              <a:t>terminal</a:t>
            </a:r>
            <a:r>
              <a:rPr lang="pl-PL" dirty="0" err="1" smtClean="0"/>
              <a:t>ny</a:t>
            </a:r>
            <a:endParaRPr lang="pl-PL" dirty="0" smtClean="0"/>
          </a:p>
          <a:p>
            <a:r>
              <a:rPr lang="el-GR" dirty="0" smtClean="0"/>
              <a:t>α</a:t>
            </a:r>
            <a:r>
              <a:rPr lang="en-US" dirty="0"/>
              <a:t>, </a:t>
            </a:r>
            <a:r>
              <a:rPr lang="el-GR" dirty="0"/>
              <a:t>β</a:t>
            </a:r>
            <a:r>
              <a:rPr lang="en-US" dirty="0"/>
              <a:t>, </a:t>
            </a:r>
            <a:r>
              <a:rPr lang="el-GR" dirty="0"/>
              <a:t>γ</a:t>
            </a:r>
            <a:r>
              <a:rPr lang="en-US" dirty="0"/>
              <a:t> – </a:t>
            </a:r>
            <a:r>
              <a:rPr lang="pl-PL" dirty="0" smtClean="0"/>
              <a:t>symbol terminalny lub nieterminalny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05840" y="5257800"/>
            <a:ext cx="45688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Type-0 = </a:t>
            </a:r>
            <a:r>
              <a:rPr lang="pl-PL" dirty="0" smtClean="0"/>
              <a:t>język strukturalny</a:t>
            </a:r>
            <a:endParaRPr lang="en-US" dirty="0" smtClean="0"/>
          </a:p>
          <a:p>
            <a:r>
              <a:rPr lang="en-US" dirty="0" smtClean="0"/>
              <a:t>Type-1 ~ </a:t>
            </a:r>
            <a:r>
              <a:rPr lang="pl-PL" dirty="0" smtClean="0"/>
              <a:t>język naturalny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Type-2 ~ </a:t>
            </a:r>
            <a:r>
              <a:rPr lang="pl-PL" b="1" dirty="0" smtClean="0">
                <a:solidFill>
                  <a:srgbClr val="FF0000"/>
                </a:solidFill>
              </a:rPr>
              <a:t>język programowania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Type-3 ~ 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język </a:t>
            </a:r>
            <a:r>
              <a:rPr lang="pl-PL" dirty="0" err="1" smtClean="0">
                <a:solidFill>
                  <a:schemeClr val="accent1">
                    <a:lumMod val="75000"/>
                  </a:schemeClr>
                </a:solidFill>
              </a:rPr>
              <a:t>regulany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regexp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 regular expressions)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9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zdefiniować gramatykę</a:t>
            </a:r>
            <a:r>
              <a:rPr lang="en-US" dirty="0" smtClean="0"/>
              <a:t>? </a:t>
            </a:r>
            <a:br>
              <a:rPr lang="en-US" dirty="0" smtClean="0"/>
            </a:br>
            <a:r>
              <a:rPr lang="pl-PL" dirty="0" smtClean="0"/>
              <a:t>Notacja </a:t>
            </a:r>
            <a:r>
              <a:rPr lang="en-US" dirty="0" smtClean="0"/>
              <a:t>Backus</a:t>
            </a:r>
            <a:r>
              <a:rPr lang="pl-PL" dirty="0" smtClean="0"/>
              <a:t>a</a:t>
            </a:r>
            <a:r>
              <a:rPr lang="en-US" dirty="0" smtClean="0"/>
              <a:t>-</a:t>
            </a:r>
            <a:r>
              <a:rPr lang="en-US" dirty="0" err="1" smtClean="0"/>
              <a:t>Naur</a:t>
            </a:r>
            <a:r>
              <a:rPr lang="pl-PL" dirty="0" smtClean="0"/>
              <a:t>a</a:t>
            </a:r>
            <a:r>
              <a:rPr lang="en-US" dirty="0" smtClean="0"/>
              <a:t> </a:t>
            </a:r>
            <a:r>
              <a:rPr lang="pl-PL" dirty="0" smtClean="0"/>
              <a:t>(BNF/EBNF)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82" y="2492896"/>
            <a:ext cx="2171700" cy="112395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00782" y="1940074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Reguła leksykalna:</a:t>
            </a:r>
            <a:endParaRPr lang="en-US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096000" y="1940073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Reguła składniowa:</a:t>
            </a:r>
            <a:endParaRPr lang="en-US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2896"/>
            <a:ext cx="4619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0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Cechy języka bezkontekstowego</a:t>
            </a:r>
            <a:endParaRPr lang="pl-P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 smtClean="0"/>
              <a:t>Jak zdefiniować gramatykę języka formalnego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Pojęcia: język formalny, symbol terminalny/nieterminalny, </a:t>
            </a:r>
            <a:r>
              <a:rPr lang="pl-PL" dirty="0" err="1" smtClean="0"/>
              <a:t>regexp</a:t>
            </a:r>
            <a:r>
              <a:rPr lang="pl-PL" dirty="0" smtClean="0"/>
              <a:t>, reguła leksykalna, reguła składniowa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89" y="796555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10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Kompilacja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Jak zmienić słowa w proces?</a:t>
            </a:r>
            <a:endParaRPr lang="en-US" dirty="0"/>
          </a:p>
        </p:txBody>
      </p:sp>
      <p:pic>
        <p:nvPicPr>
          <p:cNvPr id="4098" name="Picture 2" descr="Image result for compilation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636912"/>
            <a:ext cx="60674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772816"/>
            <a:ext cx="5229225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5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35907352"/>
              </p:ext>
            </p:extLst>
          </p:nvPr>
        </p:nvGraphicFramePr>
        <p:xfrm>
          <a:off x="5447488" y="116632"/>
          <a:ext cx="4968991" cy="65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511635456"/>
              </p:ext>
            </p:extLst>
          </p:nvPr>
        </p:nvGraphicFramePr>
        <p:xfrm>
          <a:off x="839416" y="1129177"/>
          <a:ext cx="38884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Kompilacja - etapy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791</Words>
  <Application>Microsoft Office PowerPoint</Application>
  <PresentationFormat>Panoramiczny</PresentationFormat>
  <Paragraphs>157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Geo</vt:lpstr>
      <vt:lpstr>Arial</vt:lpstr>
      <vt:lpstr>Calibri</vt:lpstr>
      <vt:lpstr>Motyw sdacademy.pl</vt:lpstr>
      <vt:lpstr>Wprowadzenie do platformy JAVA  1. JAVA jako język programowania</vt:lpstr>
      <vt:lpstr>Intro</vt:lpstr>
      <vt:lpstr>Agenda</vt:lpstr>
      <vt:lpstr>Język a język formalny</vt:lpstr>
      <vt:lpstr>Hierarchia Noama Chomsky’ego– klasy gramatyk</vt:lpstr>
      <vt:lpstr>Jak zdefiniować gramatykę?  Notacja Backusa-Naura (BNF/EBNF)</vt:lpstr>
      <vt:lpstr>Prezentacja programu PowerPoint</vt:lpstr>
      <vt:lpstr>Kompilacja  Jak zmienić słowa w proces?</vt:lpstr>
      <vt:lpstr>Kompilacja - etapy</vt:lpstr>
      <vt:lpstr>Prezentacja programu PowerPoint</vt:lpstr>
      <vt:lpstr>Język JAVA (23 January 1996) James Gosling, Sun Microsystems</vt:lpstr>
      <vt:lpstr>Prezentacja programu PowerPoint</vt:lpstr>
      <vt:lpstr>Ćwiczenie 1</vt:lpstr>
      <vt:lpstr>Ćwiczenie 2</vt:lpstr>
      <vt:lpstr>Ćwiczenie 3</vt:lpstr>
      <vt:lpstr>Zadanie domowe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179</cp:revision>
  <dcterms:modified xsi:type="dcterms:W3CDTF">2016-11-04T07:37:02Z</dcterms:modified>
</cp:coreProperties>
</file>