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eo" panose="020B0604020202020204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A8265-CB1F-40FA-946F-1A11D1151937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</dgm:pt>
    <dgm:pt modelId="{F21DA7B6-1EE7-4AFE-A541-E3B417C02721}">
      <dgm:prSet phldrT="[Tekst]"/>
      <dgm:spPr/>
      <dgm:t>
        <a:bodyPr/>
        <a:lstStyle/>
        <a:p>
          <a:r>
            <a:rPr lang="en-US" noProof="0" dirty="0" smtClean="0"/>
            <a:t>Lexical analysis</a:t>
          </a:r>
          <a:r>
            <a:rPr lang="en-US" dirty="0" smtClean="0"/>
            <a:t> </a:t>
          </a:r>
          <a:endParaRPr lang="pl-PL" b="1" dirty="0"/>
        </a:p>
      </dgm:t>
    </dgm:pt>
    <dgm:pt modelId="{3ED03130-E490-41EC-ADD9-10CE4244E1B0}" type="parTrans" cxnId="{D5D6B9F2-2747-4DC1-9FEB-9E524B07010E}">
      <dgm:prSet/>
      <dgm:spPr/>
      <dgm:t>
        <a:bodyPr/>
        <a:lstStyle/>
        <a:p>
          <a:endParaRPr lang="pl-PL"/>
        </a:p>
      </dgm:t>
    </dgm:pt>
    <dgm:pt modelId="{DAB9165D-2228-4568-836E-7796478BBF0C}" type="sibTrans" cxnId="{D5D6B9F2-2747-4DC1-9FEB-9E524B07010E}">
      <dgm:prSet/>
      <dgm:spPr/>
      <dgm:t>
        <a:bodyPr/>
        <a:lstStyle/>
        <a:p>
          <a:endParaRPr lang="pl-PL" dirty="0"/>
        </a:p>
      </dgm:t>
    </dgm:pt>
    <dgm:pt modelId="{96AC4182-765A-4878-B091-A76B3A0C871D}">
      <dgm:prSet phldrT="[Tekst]"/>
      <dgm:spPr/>
      <dgm:t>
        <a:bodyPr/>
        <a:lstStyle/>
        <a:p>
          <a:r>
            <a:rPr lang="en-US" dirty="0" smtClean="0"/>
            <a:t>Syntax analysis </a:t>
          </a:r>
          <a:endParaRPr lang="pl-PL" b="1" dirty="0"/>
        </a:p>
      </dgm:t>
    </dgm:pt>
    <dgm:pt modelId="{9CCB1A66-3607-4329-A40D-CCA132068E77}" type="parTrans" cxnId="{C52CF380-D837-4B38-98F2-6D5B94C137F2}">
      <dgm:prSet/>
      <dgm:spPr/>
      <dgm:t>
        <a:bodyPr/>
        <a:lstStyle/>
        <a:p>
          <a:endParaRPr lang="pl-PL"/>
        </a:p>
      </dgm:t>
    </dgm:pt>
    <dgm:pt modelId="{D8B12FCA-87B4-4D1B-AE23-91CED9EF8986}" type="sibTrans" cxnId="{C52CF380-D837-4B38-98F2-6D5B94C137F2}">
      <dgm:prSet/>
      <dgm:spPr/>
      <dgm:t>
        <a:bodyPr/>
        <a:lstStyle/>
        <a:p>
          <a:endParaRPr lang="pl-PL"/>
        </a:p>
      </dgm:t>
    </dgm:pt>
    <dgm:pt modelId="{2B55CCAC-BBE3-4A1A-8A0E-1D71815DA1AC}">
      <dgm:prSet phldrT="[Tekst]"/>
      <dgm:spPr/>
      <dgm:t>
        <a:bodyPr/>
        <a:lstStyle/>
        <a:p>
          <a:r>
            <a:rPr lang="en-US" dirty="0" smtClean="0"/>
            <a:t>Semantic analysis </a:t>
          </a:r>
          <a:endParaRPr lang="pl-PL" b="1" dirty="0"/>
        </a:p>
      </dgm:t>
    </dgm:pt>
    <dgm:pt modelId="{33C439DD-DBED-4ED4-BE28-DDF75C3E61E6}" type="parTrans" cxnId="{83061374-43A3-4F31-A419-4EE753790AFE}">
      <dgm:prSet/>
      <dgm:spPr/>
      <dgm:t>
        <a:bodyPr/>
        <a:lstStyle/>
        <a:p>
          <a:endParaRPr lang="pl-PL"/>
        </a:p>
      </dgm:t>
    </dgm:pt>
    <dgm:pt modelId="{2EB74978-DA53-49D6-A658-A5380DB2E341}" type="sibTrans" cxnId="{83061374-43A3-4F31-A419-4EE753790AFE}">
      <dgm:prSet/>
      <dgm:spPr/>
      <dgm:t>
        <a:bodyPr/>
        <a:lstStyle/>
        <a:p>
          <a:endParaRPr lang="pl-PL"/>
        </a:p>
      </dgm:t>
    </dgm:pt>
    <dgm:pt modelId="{C1794B5D-E0CA-42FB-AB47-91BF64D6BF44}">
      <dgm:prSet phldrT="[Tekst]"/>
      <dgm:spPr/>
      <dgm:t>
        <a:bodyPr/>
        <a:lstStyle/>
        <a:p>
          <a:r>
            <a:rPr lang="en-US" dirty="0" smtClean="0"/>
            <a:t>Intermediate code generation </a:t>
          </a:r>
          <a:endParaRPr lang="pl-PL" b="1" dirty="0"/>
        </a:p>
      </dgm:t>
    </dgm:pt>
    <dgm:pt modelId="{408F0F06-05AE-4048-9619-C2573CAD9E69}" type="parTrans" cxnId="{09A17531-AE5C-48E7-8E05-20B97486415C}">
      <dgm:prSet/>
      <dgm:spPr/>
      <dgm:t>
        <a:bodyPr/>
        <a:lstStyle/>
        <a:p>
          <a:endParaRPr lang="pl-PL"/>
        </a:p>
      </dgm:t>
    </dgm:pt>
    <dgm:pt modelId="{DC307778-8C7B-4E6B-8358-4ACB1E7D5BD4}" type="sibTrans" cxnId="{09A17531-AE5C-48E7-8E05-20B97486415C}">
      <dgm:prSet/>
      <dgm:spPr/>
      <dgm:t>
        <a:bodyPr/>
        <a:lstStyle/>
        <a:p>
          <a:endParaRPr lang="pl-PL"/>
        </a:p>
      </dgm:t>
    </dgm:pt>
    <dgm:pt modelId="{D2CE2408-068F-4A3F-89B9-A3D96B962FAA}">
      <dgm:prSet phldrT="[Tekst]"/>
      <dgm:spPr/>
      <dgm:t>
        <a:bodyPr/>
        <a:lstStyle/>
        <a:p>
          <a:r>
            <a:rPr lang="en-US" dirty="0" smtClean="0"/>
            <a:t>Optimization</a:t>
          </a:r>
          <a:endParaRPr lang="pl-PL" b="1" dirty="0"/>
        </a:p>
      </dgm:t>
    </dgm:pt>
    <dgm:pt modelId="{1C519FF8-0CCE-4FD6-92D8-820BE11F179A}" type="parTrans" cxnId="{6295B963-9E73-493C-A955-F0DCF7DA3425}">
      <dgm:prSet/>
      <dgm:spPr/>
      <dgm:t>
        <a:bodyPr/>
        <a:lstStyle/>
        <a:p>
          <a:endParaRPr lang="pl-PL"/>
        </a:p>
      </dgm:t>
    </dgm:pt>
    <dgm:pt modelId="{E6205071-A7AC-43F7-8ED9-B2303D119B35}" type="sibTrans" cxnId="{6295B963-9E73-493C-A955-F0DCF7DA3425}">
      <dgm:prSet/>
      <dgm:spPr/>
      <dgm:t>
        <a:bodyPr/>
        <a:lstStyle/>
        <a:p>
          <a:endParaRPr lang="pl-PL"/>
        </a:p>
      </dgm:t>
    </dgm:pt>
    <dgm:pt modelId="{E5236057-0AB8-46DC-849D-448CDA22E4B3}">
      <dgm:prSet phldrT="[Tekst]"/>
      <dgm:spPr/>
      <dgm:t>
        <a:bodyPr/>
        <a:lstStyle/>
        <a:p>
          <a:r>
            <a:rPr lang="en-US" dirty="0" smtClean="0"/>
            <a:t>Translation</a:t>
          </a:r>
          <a:endParaRPr lang="pl-PL" dirty="0"/>
        </a:p>
      </dgm:t>
    </dgm:pt>
    <dgm:pt modelId="{F68842F2-6E62-4571-9166-BFB200691470}" type="parTrans" cxnId="{B28A62EA-4F59-4F27-BED7-97BFB6EB2F18}">
      <dgm:prSet/>
      <dgm:spPr/>
      <dgm:t>
        <a:bodyPr/>
        <a:lstStyle/>
        <a:p>
          <a:endParaRPr lang="pl-PL"/>
        </a:p>
      </dgm:t>
    </dgm:pt>
    <dgm:pt modelId="{28F6E27C-BBC3-4564-88AC-1D016A6B6136}" type="sibTrans" cxnId="{B28A62EA-4F59-4F27-BED7-97BFB6EB2F18}">
      <dgm:prSet/>
      <dgm:spPr/>
      <dgm:t>
        <a:bodyPr/>
        <a:lstStyle/>
        <a:p>
          <a:endParaRPr lang="pl-PL"/>
        </a:p>
      </dgm:t>
    </dgm:pt>
    <dgm:pt modelId="{6AC66286-3752-40EE-84A7-A5EE795F086A}">
      <dgm:prSet phldrT="[Tekst]"/>
      <dgm:spPr/>
      <dgm:t>
        <a:bodyPr/>
        <a:lstStyle/>
        <a:p>
          <a:r>
            <a:rPr lang="en-US" dirty="0" smtClean="0"/>
            <a:t>Source code  </a:t>
          </a:r>
          <a:endParaRPr lang="pl-PL" dirty="0"/>
        </a:p>
      </dgm:t>
    </dgm:pt>
    <dgm:pt modelId="{CC4C6C67-45EF-4B1B-9C85-1D269F652064}" type="parTrans" cxnId="{5A3A6CA3-7E88-4227-BC0A-82891FC685F0}">
      <dgm:prSet/>
      <dgm:spPr/>
      <dgm:t>
        <a:bodyPr/>
        <a:lstStyle/>
        <a:p>
          <a:endParaRPr lang="pl-PL"/>
        </a:p>
      </dgm:t>
    </dgm:pt>
    <dgm:pt modelId="{410FD8E7-0174-4DEE-ADE8-F75D8CD28961}" type="sibTrans" cxnId="{5A3A6CA3-7E88-4227-BC0A-82891FC685F0}">
      <dgm:prSet/>
      <dgm:spPr/>
      <dgm:t>
        <a:bodyPr/>
        <a:lstStyle/>
        <a:p>
          <a:endParaRPr lang="pl-PL"/>
        </a:p>
      </dgm:t>
    </dgm:pt>
    <dgm:pt modelId="{6719F699-1138-49C9-8A63-B3CAEA880A4B}">
      <dgm:prSet phldrT="[Tekst]"/>
      <dgm:spPr/>
      <dgm:t>
        <a:bodyPr/>
        <a:lstStyle/>
        <a:p>
          <a:r>
            <a:rPr lang="en-US" dirty="0" smtClean="0"/>
            <a:t>Target code</a:t>
          </a:r>
          <a:endParaRPr lang="pl-PL" dirty="0"/>
        </a:p>
      </dgm:t>
    </dgm:pt>
    <dgm:pt modelId="{94CDF44F-C4F1-4E1E-BE15-2777EB0BF277}" type="parTrans" cxnId="{5C1E9484-A9C9-479C-974B-7B148695F90A}">
      <dgm:prSet/>
      <dgm:spPr/>
      <dgm:t>
        <a:bodyPr/>
        <a:lstStyle/>
        <a:p>
          <a:endParaRPr lang="pl-PL"/>
        </a:p>
      </dgm:t>
    </dgm:pt>
    <dgm:pt modelId="{5EE8223F-B79B-4416-8826-E15125D0E8CA}" type="sibTrans" cxnId="{5C1E9484-A9C9-479C-974B-7B148695F90A}">
      <dgm:prSet/>
      <dgm:spPr/>
      <dgm:t>
        <a:bodyPr/>
        <a:lstStyle/>
        <a:p>
          <a:endParaRPr lang="pl-PL"/>
        </a:p>
      </dgm:t>
    </dgm:pt>
    <dgm:pt modelId="{BA84EC0C-567A-4503-B6C7-E4026975CA95}">
      <dgm:prSet custT="1"/>
      <dgm:spPr/>
      <dgm:t>
        <a:bodyPr/>
        <a:lstStyle/>
        <a:p>
          <a:r>
            <a:rPr lang="en-US" sz="2000" dirty="0" smtClean="0"/>
            <a:t>stream of characters</a:t>
          </a:r>
          <a:endParaRPr lang="pl-PL" sz="2000" dirty="0"/>
        </a:p>
      </dgm:t>
    </dgm:pt>
    <dgm:pt modelId="{886706BB-70DA-4DC3-8AEC-E2D1BE503FB6}" type="parTrans" cxnId="{2EDF8188-6A4F-411C-9E0B-3D54709FC913}">
      <dgm:prSet/>
      <dgm:spPr/>
      <dgm:t>
        <a:bodyPr/>
        <a:lstStyle/>
        <a:p>
          <a:endParaRPr lang="pl-PL"/>
        </a:p>
      </dgm:t>
    </dgm:pt>
    <dgm:pt modelId="{59EEFF0C-33F5-4467-A35E-5E2E8BE90030}" type="sibTrans" cxnId="{2EDF8188-6A4F-411C-9E0B-3D54709FC913}">
      <dgm:prSet/>
      <dgm:spPr/>
      <dgm:t>
        <a:bodyPr/>
        <a:lstStyle/>
        <a:p>
          <a:endParaRPr lang="pl-PL"/>
        </a:p>
      </dgm:t>
    </dgm:pt>
    <dgm:pt modelId="{FA5DF45C-0690-4732-AF83-E6672F320347}">
      <dgm:prSet custT="1"/>
      <dgm:spPr/>
      <dgm:t>
        <a:bodyPr/>
        <a:lstStyle/>
        <a:p>
          <a:r>
            <a:rPr lang="en-US" sz="2000" dirty="0" smtClean="0"/>
            <a:t>stream of tokens</a:t>
          </a:r>
          <a:endParaRPr lang="pl-PL" sz="2000" dirty="0"/>
        </a:p>
      </dgm:t>
    </dgm:pt>
    <dgm:pt modelId="{72F066AE-834E-4A1C-A6B1-6973CA5562C6}" type="parTrans" cxnId="{C4F31D8B-073B-42F8-8FAC-B8072E41EC06}">
      <dgm:prSet/>
      <dgm:spPr/>
      <dgm:t>
        <a:bodyPr/>
        <a:lstStyle/>
        <a:p>
          <a:endParaRPr lang="pl-PL"/>
        </a:p>
      </dgm:t>
    </dgm:pt>
    <dgm:pt modelId="{BD370710-C950-460F-816B-B25979C799B4}" type="sibTrans" cxnId="{C4F31D8B-073B-42F8-8FAC-B8072E41EC06}">
      <dgm:prSet/>
      <dgm:spPr/>
      <dgm:t>
        <a:bodyPr/>
        <a:lstStyle/>
        <a:p>
          <a:endParaRPr lang="pl-PL"/>
        </a:p>
      </dgm:t>
    </dgm:pt>
    <dgm:pt modelId="{D636EAFE-E899-4B70-A65E-E621D88ADE49}">
      <dgm:prSet custT="1"/>
      <dgm:spPr/>
      <dgm:t>
        <a:bodyPr/>
        <a:lstStyle/>
        <a:p>
          <a:r>
            <a:rPr lang="en-US" sz="2000" dirty="0" smtClean="0"/>
            <a:t>Abstract Syntax Tree (AST)</a:t>
          </a:r>
          <a:endParaRPr lang="pl-PL" sz="2000" dirty="0"/>
        </a:p>
      </dgm:t>
    </dgm:pt>
    <dgm:pt modelId="{7FBF43C7-5B39-4AEC-951A-A1F8FE3647B0}" type="parTrans" cxnId="{706CD1F2-A748-4697-9BB2-6FA8CF7D6898}">
      <dgm:prSet/>
      <dgm:spPr/>
      <dgm:t>
        <a:bodyPr/>
        <a:lstStyle/>
        <a:p>
          <a:endParaRPr lang="pl-PL"/>
        </a:p>
      </dgm:t>
    </dgm:pt>
    <dgm:pt modelId="{E38DC0D9-B3EA-4187-A924-48DAC5320DA4}" type="sibTrans" cxnId="{706CD1F2-A748-4697-9BB2-6FA8CF7D6898}">
      <dgm:prSet/>
      <dgm:spPr/>
      <dgm:t>
        <a:bodyPr/>
        <a:lstStyle/>
        <a:p>
          <a:endParaRPr lang="pl-PL"/>
        </a:p>
      </dgm:t>
    </dgm:pt>
    <dgm:pt modelId="{CDF3A2BA-0813-46BF-B4FD-D6E8BB6797ED}">
      <dgm:prSet custT="1"/>
      <dgm:spPr/>
      <dgm:t>
        <a:bodyPr/>
        <a:lstStyle/>
        <a:p>
          <a:r>
            <a:rPr lang="en-US" sz="2000" dirty="0" smtClean="0"/>
            <a:t>annotated AST</a:t>
          </a:r>
          <a:endParaRPr lang="pl-PL" sz="2000" dirty="0"/>
        </a:p>
      </dgm:t>
    </dgm:pt>
    <dgm:pt modelId="{630B7966-2E4B-4078-BF58-6071F7837A0A}" type="parTrans" cxnId="{7B2ADBF4-0C18-41C9-86DF-A65270AD8DFD}">
      <dgm:prSet/>
      <dgm:spPr/>
      <dgm:t>
        <a:bodyPr/>
        <a:lstStyle/>
        <a:p>
          <a:endParaRPr lang="pl-PL"/>
        </a:p>
      </dgm:t>
    </dgm:pt>
    <dgm:pt modelId="{85B39D6D-43EA-4147-BCAC-F74A4AC6A0DF}" type="sibTrans" cxnId="{7B2ADBF4-0C18-41C9-86DF-A65270AD8DFD}">
      <dgm:prSet/>
      <dgm:spPr/>
      <dgm:t>
        <a:bodyPr/>
        <a:lstStyle/>
        <a:p>
          <a:endParaRPr lang="pl-PL"/>
        </a:p>
      </dgm:t>
    </dgm:pt>
    <dgm:pt modelId="{42C4AF47-81CC-43D1-8D76-9214B8F61EDD}">
      <dgm:prSet custT="1"/>
      <dgm:spPr/>
      <dgm:t>
        <a:bodyPr/>
        <a:lstStyle/>
        <a:p>
          <a:r>
            <a:rPr lang="en-US" sz="2000" dirty="0" smtClean="0"/>
            <a:t>intermediate code</a:t>
          </a:r>
          <a:endParaRPr lang="pl-PL" sz="2000" dirty="0"/>
        </a:p>
      </dgm:t>
    </dgm:pt>
    <dgm:pt modelId="{34D23CE3-9344-4838-8137-EE83D48E0C1F}" type="parTrans" cxnId="{058E7472-DE43-43F9-A497-EF1523CE501E}">
      <dgm:prSet/>
      <dgm:spPr/>
      <dgm:t>
        <a:bodyPr/>
        <a:lstStyle/>
        <a:p>
          <a:endParaRPr lang="pl-PL"/>
        </a:p>
      </dgm:t>
    </dgm:pt>
    <dgm:pt modelId="{9EE946E5-959E-4EF9-A724-B763F718AA6B}" type="sibTrans" cxnId="{058E7472-DE43-43F9-A497-EF1523CE501E}">
      <dgm:prSet/>
      <dgm:spPr/>
      <dgm:t>
        <a:bodyPr/>
        <a:lstStyle/>
        <a:p>
          <a:endParaRPr lang="pl-PL"/>
        </a:p>
      </dgm:t>
    </dgm:pt>
    <dgm:pt modelId="{5F9D2F18-5BC9-4A4D-A3D0-6AF5E48C1974}">
      <dgm:prSet custT="1"/>
      <dgm:spPr/>
      <dgm:t>
        <a:bodyPr/>
        <a:lstStyle/>
        <a:p>
          <a:r>
            <a:rPr lang="en-US" sz="2000" smtClean="0"/>
            <a:t>intermediate code</a:t>
          </a:r>
          <a:endParaRPr lang="pl-PL" sz="2000"/>
        </a:p>
      </dgm:t>
    </dgm:pt>
    <dgm:pt modelId="{461F76B2-4078-4DBB-87B5-CEB5056D985C}" type="parTrans" cxnId="{75F63C52-4D9D-4C2F-A872-474AB950718A}">
      <dgm:prSet/>
      <dgm:spPr/>
      <dgm:t>
        <a:bodyPr/>
        <a:lstStyle/>
        <a:p>
          <a:endParaRPr lang="pl-PL"/>
        </a:p>
      </dgm:t>
    </dgm:pt>
    <dgm:pt modelId="{9287E74F-A659-4166-A5A6-122EA0425F8B}" type="sibTrans" cxnId="{75F63C52-4D9D-4C2F-A872-474AB950718A}">
      <dgm:prSet/>
      <dgm:spPr/>
      <dgm:t>
        <a:bodyPr/>
        <a:lstStyle/>
        <a:p>
          <a:endParaRPr lang="pl-PL"/>
        </a:p>
      </dgm:t>
    </dgm:pt>
    <dgm:pt modelId="{47F7D91A-5518-4D0A-9396-537470EE0955}" type="pres">
      <dgm:prSet presAssocID="{9C8A8265-CB1F-40FA-946F-1A11D1151937}" presName="Name0" presStyleCnt="0">
        <dgm:presLayoutVars>
          <dgm:dir/>
          <dgm:animLvl val="lvl"/>
          <dgm:resizeHandles val="exact"/>
        </dgm:presLayoutVars>
      </dgm:prSet>
      <dgm:spPr/>
    </dgm:pt>
    <dgm:pt modelId="{40080B86-4C97-4588-8173-7C7C0F44D1F2}" type="pres">
      <dgm:prSet presAssocID="{6719F699-1138-49C9-8A63-B3CAEA880A4B}" presName="boxAndChildren" presStyleCnt="0"/>
      <dgm:spPr/>
    </dgm:pt>
    <dgm:pt modelId="{AE44A2FD-305F-43D0-99F3-0F2BCBB67EE8}" type="pres">
      <dgm:prSet presAssocID="{6719F699-1138-49C9-8A63-B3CAEA880A4B}" presName="parentTextBox" presStyleLbl="node1" presStyleIdx="0" presStyleCnt="8"/>
      <dgm:spPr/>
      <dgm:t>
        <a:bodyPr/>
        <a:lstStyle/>
        <a:p>
          <a:endParaRPr lang="pl-PL"/>
        </a:p>
      </dgm:t>
    </dgm:pt>
    <dgm:pt modelId="{8DE452CF-1614-4201-B400-1EBF5C9283B3}" type="pres">
      <dgm:prSet presAssocID="{28F6E27C-BBC3-4564-88AC-1D016A6B6136}" presName="sp" presStyleCnt="0"/>
      <dgm:spPr/>
    </dgm:pt>
    <dgm:pt modelId="{86C0ADBE-D349-49BC-961D-F1F77CDDCC66}" type="pres">
      <dgm:prSet presAssocID="{E5236057-0AB8-46DC-849D-448CDA22E4B3}" presName="arrowAndChildren" presStyleCnt="0"/>
      <dgm:spPr/>
    </dgm:pt>
    <dgm:pt modelId="{843B8167-CBC1-48B5-A150-03047D83BAA2}" type="pres">
      <dgm:prSet presAssocID="{E5236057-0AB8-46DC-849D-448CDA22E4B3}" presName="parentTextArrow" presStyleLbl="node1" presStyleIdx="1" presStyleCnt="8"/>
      <dgm:spPr/>
      <dgm:t>
        <a:bodyPr/>
        <a:lstStyle/>
        <a:p>
          <a:endParaRPr lang="pl-PL"/>
        </a:p>
      </dgm:t>
    </dgm:pt>
    <dgm:pt modelId="{9D164CF9-4942-4606-9C25-00A5BB5A0AFE}" type="pres">
      <dgm:prSet presAssocID="{E6205071-A7AC-43F7-8ED9-B2303D119B35}" presName="sp" presStyleCnt="0"/>
      <dgm:spPr/>
    </dgm:pt>
    <dgm:pt modelId="{36117A57-A14C-4232-8087-F7C3DE6E3329}" type="pres">
      <dgm:prSet presAssocID="{D2CE2408-068F-4A3F-89B9-A3D96B962FAA}" presName="arrowAndChildren" presStyleCnt="0"/>
      <dgm:spPr/>
    </dgm:pt>
    <dgm:pt modelId="{FD6ABEDF-6A38-45AC-9EC3-2E55895C7510}" type="pres">
      <dgm:prSet presAssocID="{D2CE2408-068F-4A3F-89B9-A3D96B962FAA}" presName="parentTextArrow" presStyleLbl="node1" presStyleIdx="1" presStyleCnt="8"/>
      <dgm:spPr/>
      <dgm:t>
        <a:bodyPr/>
        <a:lstStyle/>
        <a:p>
          <a:endParaRPr lang="pl-PL"/>
        </a:p>
      </dgm:t>
    </dgm:pt>
    <dgm:pt modelId="{264C4603-7B43-491A-9D36-C582E4CC9486}" type="pres">
      <dgm:prSet presAssocID="{D2CE2408-068F-4A3F-89B9-A3D96B962FAA}" presName="arrow" presStyleLbl="node1" presStyleIdx="2" presStyleCnt="8"/>
      <dgm:spPr/>
      <dgm:t>
        <a:bodyPr/>
        <a:lstStyle/>
        <a:p>
          <a:endParaRPr lang="pl-PL"/>
        </a:p>
      </dgm:t>
    </dgm:pt>
    <dgm:pt modelId="{1952E6DF-C2B1-45CA-9F07-6D1AC047B683}" type="pres">
      <dgm:prSet presAssocID="{D2CE2408-068F-4A3F-89B9-A3D96B962FAA}" presName="descendantArrow" presStyleCnt="0"/>
      <dgm:spPr/>
    </dgm:pt>
    <dgm:pt modelId="{415C0999-7E3D-4940-92A1-343CFE45379A}" type="pres">
      <dgm:prSet presAssocID="{5F9D2F18-5BC9-4A4D-A3D0-6AF5E48C1974}" presName="childTextArrow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C9E575E-3452-4D68-86A4-ED5A3D6E8008}" type="pres">
      <dgm:prSet presAssocID="{DC307778-8C7B-4E6B-8358-4ACB1E7D5BD4}" presName="sp" presStyleCnt="0"/>
      <dgm:spPr/>
    </dgm:pt>
    <dgm:pt modelId="{1A7C831B-A1DC-401F-A6B7-4AACF335DE9D}" type="pres">
      <dgm:prSet presAssocID="{C1794B5D-E0CA-42FB-AB47-91BF64D6BF44}" presName="arrowAndChildren" presStyleCnt="0"/>
      <dgm:spPr/>
    </dgm:pt>
    <dgm:pt modelId="{45FBE364-88D2-4988-9071-848A470BE714}" type="pres">
      <dgm:prSet presAssocID="{C1794B5D-E0CA-42FB-AB47-91BF64D6BF44}" presName="parentTextArrow" presStyleLbl="node1" presStyleIdx="2" presStyleCnt="8"/>
      <dgm:spPr/>
      <dgm:t>
        <a:bodyPr/>
        <a:lstStyle/>
        <a:p>
          <a:endParaRPr lang="pl-PL"/>
        </a:p>
      </dgm:t>
    </dgm:pt>
    <dgm:pt modelId="{09514880-F25B-4469-81CB-B165CF301FB6}" type="pres">
      <dgm:prSet presAssocID="{C1794B5D-E0CA-42FB-AB47-91BF64D6BF44}" presName="arrow" presStyleLbl="node1" presStyleIdx="3" presStyleCnt="8"/>
      <dgm:spPr/>
      <dgm:t>
        <a:bodyPr/>
        <a:lstStyle/>
        <a:p>
          <a:endParaRPr lang="pl-PL"/>
        </a:p>
      </dgm:t>
    </dgm:pt>
    <dgm:pt modelId="{15F27FE7-8006-4A25-BDC8-33657E1AF00B}" type="pres">
      <dgm:prSet presAssocID="{C1794B5D-E0CA-42FB-AB47-91BF64D6BF44}" presName="descendantArrow" presStyleCnt="0"/>
      <dgm:spPr/>
    </dgm:pt>
    <dgm:pt modelId="{7159C7DB-FCC5-4E7F-8138-A33860652F59}" type="pres">
      <dgm:prSet presAssocID="{42C4AF47-81CC-43D1-8D76-9214B8F61EDD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F7B995C-E628-418C-B25E-4EB1098E5281}" type="pres">
      <dgm:prSet presAssocID="{2EB74978-DA53-49D6-A658-A5380DB2E341}" presName="sp" presStyleCnt="0"/>
      <dgm:spPr/>
    </dgm:pt>
    <dgm:pt modelId="{B423C565-0EDC-4C31-BDA1-AC8CFBC0FB04}" type="pres">
      <dgm:prSet presAssocID="{2B55CCAC-BBE3-4A1A-8A0E-1D71815DA1AC}" presName="arrowAndChildren" presStyleCnt="0"/>
      <dgm:spPr/>
    </dgm:pt>
    <dgm:pt modelId="{D3B4B4B3-B71C-44D2-BCFF-842AD27E93EE}" type="pres">
      <dgm:prSet presAssocID="{2B55CCAC-BBE3-4A1A-8A0E-1D71815DA1AC}" presName="parentTextArrow" presStyleLbl="node1" presStyleIdx="3" presStyleCnt="8"/>
      <dgm:spPr/>
      <dgm:t>
        <a:bodyPr/>
        <a:lstStyle/>
        <a:p>
          <a:endParaRPr lang="pl-PL"/>
        </a:p>
      </dgm:t>
    </dgm:pt>
    <dgm:pt modelId="{BB3878C1-3308-4C69-B194-C7F936ECE302}" type="pres">
      <dgm:prSet presAssocID="{2B55CCAC-BBE3-4A1A-8A0E-1D71815DA1AC}" presName="arrow" presStyleLbl="node1" presStyleIdx="4" presStyleCnt="8" custLinFactNeighborX="-11864" custLinFactNeighborY="782"/>
      <dgm:spPr/>
      <dgm:t>
        <a:bodyPr/>
        <a:lstStyle/>
        <a:p>
          <a:endParaRPr lang="pl-PL"/>
        </a:p>
      </dgm:t>
    </dgm:pt>
    <dgm:pt modelId="{647653E2-605E-4BC1-BD45-2DD31991E1FA}" type="pres">
      <dgm:prSet presAssocID="{2B55CCAC-BBE3-4A1A-8A0E-1D71815DA1AC}" presName="descendantArrow" presStyleCnt="0"/>
      <dgm:spPr/>
    </dgm:pt>
    <dgm:pt modelId="{F2FA2A42-4120-43BF-9095-6A9F16A7B126}" type="pres">
      <dgm:prSet presAssocID="{CDF3A2BA-0813-46BF-B4FD-D6E8BB6797ED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58EF14B-6DC3-41FF-954C-5F4DA30B5A04}" type="pres">
      <dgm:prSet presAssocID="{D8B12FCA-87B4-4D1B-AE23-91CED9EF8986}" presName="sp" presStyleCnt="0"/>
      <dgm:spPr/>
    </dgm:pt>
    <dgm:pt modelId="{A264096E-F464-4483-A1D9-6677928B5192}" type="pres">
      <dgm:prSet presAssocID="{96AC4182-765A-4878-B091-A76B3A0C871D}" presName="arrowAndChildren" presStyleCnt="0"/>
      <dgm:spPr/>
    </dgm:pt>
    <dgm:pt modelId="{1BC76D32-DBEB-4F99-A414-FB50F30F9A38}" type="pres">
      <dgm:prSet presAssocID="{96AC4182-765A-4878-B091-A76B3A0C871D}" presName="parentTextArrow" presStyleLbl="node1" presStyleIdx="4" presStyleCnt="8" custLinFactNeighborX="6522" custLinFactNeighborY="429"/>
      <dgm:spPr/>
      <dgm:t>
        <a:bodyPr/>
        <a:lstStyle/>
        <a:p>
          <a:endParaRPr lang="pl-PL"/>
        </a:p>
      </dgm:t>
    </dgm:pt>
    <dgm:pt modelId="{3F2E0FD7-9529-4A7F-8878-FAA9C14F3C24}" type="pres">
      <dgm:prSet presAssocID="{96AC4182-765A-4878-B091-A76B3A0C871D}" presName="arrow" presStyleLbl="node1" presStyleIdx="5" presStyleCnt="8"/>
      <dgm:spPr/>
      <dgm:t>
        <a:bodyPr/>
        <a:lstStyle/>
        <a:p>
          <a:endParaRPr lang="pl-PL"/>
        </a:p>
      </dgm:t>
    </dgm:pt>
    <dgm:pt modelId="{F86786DD-C50A-4D96-9136-9AF258D13DF4}" type="pres">
      <dgm:prSet presAssocID="{96AC4182-765A-4878-B091-A76B3A0C871D}" presName="descendantArrow" presStyleCnt="0"/>
      <dgm:spPr/>
    </dgm:pt>
    <dgm:pt modelId="{6A70A755-7E39-4645-A437-DEA99EE86120}" type="pres">
      <dgm:prSet presAssocID="{D636EAFE-E899-4B70-A65E-E621D88ADE49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37253C1-16EA-4194-8B73-D1B897B7D52F}" type="pres">
      <dgm:prSet presAssocID="{DAB9165D-2228-4568-836E-7796478BBF0C}" presName="sp" presStyleCnt="0"/>
      <dgm:spPr/>
    </dgm:pt>
    <dgm:pt modelId="{16B1A2F9-B149-46CC-9E93-9BCEE530C1CB}" type="pres">
      <dgm:prSet presAssocID="{F21DA7B6-1EE7-4AFE-A541-E3B417C02721}" presName="arrowAndChildren" presStyleCnt="0"/>
      <dgm:spPr/>
    </dgm:pt>
    <dgm:pt modelId="{94B79747-850D-48C9-91E1-57F056D9D1C0}" type="pres">
      <dgm:prSet presAssocID="{F21DA7B6-1EE7-4AFE-A541-E3B417C02721}" presName="parentTextArrow" presStyleLbl="node1" presStyleIdx="5" presStyleCnt="8"/>
      <dgm:spPr/>
      <dgm:t>
        <a:bodyPr/>
        <a:lstStyle/>
        <a:p>
          <a:endParaRPr lang="pl-PL"/>
        </a:p>
      </dgm:t>
    </dgm:pt>
    <dgm:pt modelId="{9AFFC091-85DE-4BD2-8294-4F3B0ED2CE2F}" type="pres">
      <dgm:prSet presAssocID="{F21DA7B6-1EE7-4AFE-A541-E3B417C02721}" presName="arrow" presStyleLbl="node1" presStyleIdx="6" presStyleCnt="8"/>
      <dgm:spPr/>
      <dgm:t>
        <a:bodyPr/>
        <a:lstStyle/>
        <a:p>
          <a:endParaRPr lang="pl-PL"/>
        </a:p>
      </dgm:t>
    </dgm:pt>
    <dgm:pt modelId="{93D1ACF0-8DC6-4336-AF95-5AD26ACCA195}" type="pres">
      <dgm:prSet presAssocID="{F21DA7B6-1EE7-4AFE-A541-E3B417C02721}" presName="descendantArrow" presStyleCnt="0"/>
      <dgm:spPr/>
    </dgm:pt>
    <dgm:pt modelId="{A203005E-370A-43C9-9546-3DD29425F1B0}" type="pres">
      <dgm:prSet presAssocID="{FA5DF45C-0690-4732-AF83-E6672F320347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9DC7EA6-CC34-42D9-924B-78C16485AACA}" type="pres">
      <dgm:prSet presAssocID="{410FD8E7-0174-4DEE-ADE8-F75D8CD28961}" presName="sp" presStyleCnt="0"/>
      <dgm:spPr/>
    </dgm:pt>
    <dgm:pt modelId="{06FAC8EC-1409-4177-99E5-74CEF5D301C5}" type="pres">
      <dgm:prSet presAssocID="{6AC66286-3752-40EE-84A7-A5EE795F086A}" presName="arrowAndChildren" presStyleCnt="0"/>
      <dgm:spPr/>
    </dgm:pt>
    <dgm:pt modelId="{3C83A3E5-D77C-47B7-86B4-7F77C1991413}" type="pres">
      <dgm:prSet presAssocID="{6AC66286-3752-40EE-84A7-A5EE795F086A}" presName="parentTextArrow" presStyleLbl="node1" presStyleIdx="6" presStyleCnt="8"/>
      <dgm:spPr/>
      <dgm:t>
        <a:bodyPr/>
        <a:lstStyle/>
        <a:p>
          <a:endParaRPr lang="pl-PL"/>
        </a:p>
      </dgm:t>
    </dgm:pt>
    <dgm:pt modelId="{0DF4227F-3639-42A0-B156-8AFCAFA3CB04}" type="pres">
      <dgm:prSet presAssocID="{6AC66286-3752-40EE-84A7-A5EE795F086A}" presName="arrow" presStyleLbl="node1" presStyleIdx="7" presStyleCnt="8"/>
      <dgm:spPr/>
      <dgm:t>
        <a:bodyPr/>
        <a:lstStyle/>
        <a:p>
          <a:endParaRPr lang="pl-PL"/>
        </a:p>
      </dgm:t>
    </dgm:pt>
    <dgm:pt modelId="{F0DC49B4-8148-41B2-90F0-5BFF4464031E}" type="pres">
      <dgm:prSet presAssocID="{6AC66286-3752-40EE-84A7-A5EE795F086A}" presName="descendantArrow" presStyleCnt="0"/>
      <dgm:spPr/>
    </dgm:pt>
    <dgm:pt modelId="{04353AD5-F573-4F09-95AE-D52EFFCFB875}" type="pres">
      <dgm:prSet presAssocID="{BA84EC0C-567A-4503-B6C7-E4026975CA95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776CFBDF-5387-4D0F-830D-F7521F2B28EE}" type="presOf" srcId="{D2CE2408-068F-4A3F-89B9-A3D96B962FAA}" destId="{264C4603-7B43-491A-9D36-C582E4CC9486}" srcOrd="1" destOrd="0" presId="urn:microsoft.com/office/officeart/2005/8/layout/process4"/>
    <dgm:cxn modelId="{AC697DED-BDD8-4701-8D88-F63C5BD5E234}" type="presOf" srcId="{E5236057-0AB8-46DC-849D-448CDA22E4B3}" destId="{843B8167-CBC1-48B5-A150-03047D83BAA2}" srcOrd="0" destOrd="0" presId="urn:microsoft.com/office/officeart/2005/8/layout/process4"/>
    <dgm:cxn modelId="{8616A31F-6FAF-4984-B06A-888FD228BCA8}" type="presOf" srcId="{D2CE2408-068F-4A3F-89B9-A3D96B962FAA}" destId="{FD6ABEDF-6A38-45AC-9EC3-2E55895C7510}" srcOrd="0" destOrd="0" presId="urn:microsoft.com/office/officeart/2005/8/layout/process4"/>
    <dgm:cxn modelId="{5A3A6CA3-7E88-4227-BC0A-82891FC685F0}" srcId="{9C8A8265-CB1F-40FA-946F-1A11D1151937}" destId="{6AC66286-3752-40EE-84A7-A5EE795F086A}" srcOrd="0" destOrd="0" parTransId="{CC4C6C67-45EF-4B1B-9C85-1D269F652064}" sibTransId="{410FD8E7-0174-4DEE-ADE8-F75D8CD28961}"/>
    <dgm:cxn modelId="{7AC6B97E-50FB-4B29-8600-334349306045}" type="presOf" srcId="{6719F699-1138-49C9-8A63-B3CAEA880A4B}" destId="{AE44A2FD-305F-43D0-99F3-0F2BCBB67EE8}" srcOrd="0" destOrd="0" presId="urn:microsoft.com/office/officeart/2005/8/layout/process4"/>
    <dgm:cxn modelId="{2EDF8188-6A4F-411C-9E0B-3D54709FC913}" srcId="{6AC66286-3752-40EE-84A7-A5EE795F086A}" destId="{BA84EC0C-567A-4503-B6C7-E4026975CA95}" srcOrd="0" destOrd="0" parTransId="{886706BB-70DA-4DC3-8AEC-E2D1BE503FB6}" sibTransId="{59EEFF0C-33F5-4467-A35E-5E2E8BE90030}"/>
    <dgm:cxn modelId="{7B2ADBF4-0C18-41C9-86DF-A65270AD8DFD}" srcId="{2B55CCAC-BBE3-4A1A-8A0E-1D71815DA1AC}" destId="{CDF3A2BA-0813-46BF-B4FD-D6E8BB6797ED}" srcOrd="0" destOrd="0" parTransId="{630B7966-2E4B-4078-BF58-6071F7837A0A}" sibTransId="{85B39D6D-43EA-4147-BCAC-F74A4AC6A0DF}"/>
    <dgm:cxn modelId="{5A157D68-0B1B-4570-ACA6-9FF9587E7236}" type="presOf" srcId="{6AC66286-3752-40EE-84A7-A5EE795F086A}" destId="{0DF4227F-3639-42A0-B156-8AFCAFA3CB04}" srcOrd="1" destOrd="0" presId="urn:microsoft.com/office/officeart/2005/8/layout/process4"/>
    <dgm:cxn modelId="{6295B963-9E73-493C-A955-F0DCF7DA3425}" srcId="{9C8A8265-CB1F-40FA-946F-1A11D1151937}" destId="{D2CE2408-068F-4A3F-89B9-A3D96B962FAA}" srcOrd="5" destOrd="0" parTransId="{1C519FF8-0CCE-4FD6-92D8-820BE11F179A}" sibTransId="{E6205071-A7AC-43F7-8ED9-B2303D119B35}"/>
    <dgm:cxn modelId="{BB6D7AA1-56E0-451E-83C2-A28ABFE97441}" type="presOf" srcId="{96AC4182-765A-4878-B091-A76B3A0C871D}" destId="{1BC76D32-DBEB-4F99-A414-FB50F30F9A38}" srcOrd="0" destOrd="0" presId="urn:microsoft.com/office/officeart/2005/8/layout/process4"/>
    <dgm:cxn modelId="{DBD326BD-01FB-4955-97E1-5E91E91AE471}" type="presOf" srcId="{2B55CCAC-BBE3-4A1A-8A0E-1D71815DA1AC}" destId="{BB3878C1-3308-4C69-B194-C7F936ECE302}" srcOrd="1" destOrd="0" presId="urn:microsoft.com/office/officeart/2005/8/layout/process4"/>
    <dgm:cxn modelId="{4E67AEC7-D69F-4CF4-BE89-733A9A245F22}" type="presOf" srcId="{FA5DF45C-0690-4732-AF83-E6672F320347}" destId="{A203005E-370A-43C9-9546-3DD29425F1B0}" srcOrd="0" destOrd="0" presId="urn:microsoft.com/office/officeart/2005/8/layout/process4"/>
    <dgm:cxn modelId="{98DDB5FD-9069-41FB-A130-5A68DD56B769}" type="presOf" srcId="{6AC66286-3752-40EE-84A7-A5EE795F086A}" destId="{3C83A3E5-D77C-47B7-86B4-7F77C1991413}" srcOrd="0" destOrd="0" presId="urn:microsoft.com/office/officeart/2005/8/layout/process4"/>
    <dgm:cxn modelId="{2029EEC2-F0FC-43AB-855A-559EDF0C1DBC}" type="presOf" srcId="{C1794B5D-E0CA-42FB-AB47-91BF64D6BF44}" destId="{09514880-F25B-4469-81CB-B165CF301FB6}" srcOrd="1" destOrd="0" presId="urn:microsoft.com/office/officeart/2005/8/layout/process4"/>
    <dgm:cxn modelId="{83061374-43A3-4F31-A419-4EE753790AFE}" srcId="{9C8A8265-CB1F-40FA-946F-1A11D1151937}" destId="{2B55CCAC-BBE3-4A1A-8A0E-1D71815DA1AC}" srcOrd="3" destOrd="0" parTransId="{33C439DD-DBED-4ED4-BE28-DDF75C3E61E6}" sibTransId="{2EB74978-DA53-49D6-A658-A5380DB2E341}"/>
    <dgm:cxn modelId="{09A17531-AE5C-48E7-8E05-20B97486415C}" srcId="{9C8A8265-CB1F-40FA-946F-1A11D1151937}" destId="{C1794B5D-E0CA-42FB-AB47-91BF64D6BF44}" srcOrd="4" destOrd="0" parTransId="{408F0F06-05AE-4048-9619-C2573CAD9E69}" sibTransId="{DC307778-8C7B-4E6B-8358-4ACB1E7D5BD4}"/>
    <dgm:cxn modelId="{BDEF7D2B-0EA1-4BD7-A976-D97CB385893B}" type="presOf" srcId="{F21DA7B6-1EE7-4AFE-A541-E3B417C02721}" destId="{94B79747-850D-48C9-91E1-57F056D9D1C0}" srcOrd="0" destOrd="0" presId="urn:microsoft.com/office/officeart/2005/8/layout/process4"/>
    <dgm:cxn modelId="{C4F31D8B-073B-42F8-8FAC-B8072E41EC06}" srcId="{F21DA7B6-1EE7-4AFE-A541-E3B417C02721}" destId="{FA5DF45C-0690-4732-AF83-E6672F320347}" srcOrd="0" destOrd="0" parTransId="{72F066AE-834E-4A1C-A6B1-6973CA5562C6}" sibTransId="{BD370710-C950-460F-816B-B25979C799B4}"/>
    <dgm:cxn modelId="{D1AB16B6-7EE6-41A3-9A86-39E8A0D5E774}" type="presOf" srcId="{5F9D2F18-5BC9-4A4D-A3D0-6AF5E48C1974}" destId="{415C0999-7E3D-4940-92A1-343CFE45379A}" srcOrd="0" destOrd="0" presId="urn:microsoft.com/office/officeart/2005/8/layout/process4"/>
    <dgm:cxn modelId="{D5D6B9F2-2747-4DC1-9FEB-9E524B07010E}" srcId="{9C8A8265-CB1F-40FA-946F-1A11D1151937}" destId="{F21DA7B6-1EE7-4AFE-A541-E3B417C02721}" srcOrd="1" destOrd="0" parTransId="{3ED03130-E490-41EC-ADD9-10CE4244E1B0}" sibTransId="{DAB9165D-2228-4568-836E-7796478BBF0C}"/>
    <dgm:cxn modelId="{7813E3C3-1461-4AEE-B5B2-6277B496513C}" type="presOf" srcId="{96AC4182-765A-4878-B091-A76B3A0C871D}" destId="{3F2E0FD7-9529-4A7F-8878-FAA9C14F3C24}" srcOrd="1" destOrd="0" presId="urn:microsoft.com/office/officeart/2005/8/layout/process4"/>
    <dgm:cxn modelId="{12DED971-607D-4B97-8816-13EB37C063D9}" type="presOf" srcId="{9C8A8265-CB1F-40FA-946F-1A11D1151937}" destId="{47F7D91A-5518-4D0A-9396-537470EE0955}" srcOrd="0" destOrd="0" presId="urn:microsoft.com/office/officeart/2005/8/layout/process4"/>
    <dgm:cxn modelId="{0086E758-44FB-4AF4-98C7-3E7F12F6F737}" type="presOf" srcId="{BA84EC0C-567A-4503-B6C7-E4026975CA95}" destId="{04353AD5-F573-4F09-95AE-D52EFFCFB875}" srcOrd="0" destOrd="0" presId="urn:microsoft.com/office/officeart/2005/8/layout/process4"/>
    <dgm:cxn modelId="{BAF226B0-5C3A-48C5-BA3D-6D0AE1194D18}" type="presOf" srcId="{CDF3A2BA-0813-46BF-B4FD-D6E8BB6797ED}" destId="{F2FA2A42-4120-43BF-9095-6A9F16A7B126}" srcOrd="0" destOrd="0" presId="urn:microsoft.com/office/officeart/2005/8/layout/process4"/>
    <dgm:cxn modelId="{058E7472-DE43-43F9-A497-EF1523CE501E}" srcId="{C1794B5D-E0CA-42FB-AB47-91BF64D6BF44}" destId="{42C4AF47-81CC-43D1-8D76-9214B8F61EDD}" srcOrd="0" destOrd="0" parTransId="{34D23CE3-9344-4838-8137-EE83D48E0C1F}" sibTransId="{9EE946E5-959E-4EF9-A724-B763F718AA6B}"/>
    <dgm:cxn modelId="{DD9903F4-0BFF-4E58-97E8-C17CE5A24789}" type="presOf" srcId="{42C4AF47-81CC-43D1-8D76-9214B8F61EDD}" destId="{7159C7DB-FCC5-4E7F-8138-A33860652F59}" srcOrd="0" destOrd="0" presId="urn:microsoft.com/office/officeart/2005/8/layout/process4"/>
    <dgm:cxn modelId="{5C1E9484-A9C9-479C-974B-7B148695F90A}" srcId="{9C8A8265-CB1F-40FA-946F-1A11D1151937}" destId="{6719F699-1138-49C9-8A63-B3CAEA880A4B}" srcOrd="7" destOrd="0" parTransId="{94CDF44F-C4F1-4E1E-BE15-2777EB0BF277}" sibTransId="{5EE8223F-B79B-4416-8826-E15125D0E8CA}"/>
    <dgm:cxn modelId="{677AE5F2-3DC9-4174-B279-E311ADEB4707}" type="presOf" srcId="{F21DA7B6-1EE7-4AFE-A541-E3B417C02721}" destId="{9AFFC091-85DE-4BD2-8294-4F3B0ED2CE2F}" srcOrd="1" destOrd="0" presId="urn:microsoft.com/office/officeart/2005/8/layout/process4"/>
    <dgm:cxn modelId="{706CD1F2-A748-4697-9BB2-6FA8CF7D6898}" srcId="{96AC4182-765A-4878-B091-A76B3A0C871D}" destId="{D636EAFE-E899-4B70-A65E-E621D88ADE49}" srcOrd="0" destOrd="0" parTransId="{7FBF43C7-5B39-4AEC-951A-A1F8FE3647B0}" sibTransId="{E38DC0D9-B3EA-4187-A924-48DAC5320DA4}"/>
    <dgm:cxn modelId="{B28A62EA-4F59-4F27-BED7-97BFB6EB2F18}" srcId="{9C8A8265-CB1F-40FA-946F-1A11D1151937}" destId="{E5236057-0AB8-46DC-849D-448CDA22E4B3}" srcOrd="6" destOrd="0" parTransId="{F68842F2-6E62-4571-9166-BFB200691470}" sibTransId="{28F6E27C-BBC3-4564-88AC-1D016A6B6136}"/>
    <dgm:cxn modelId="{C52CF380-D837-4B38-98F2-6D5B94C137F2}" srcId="{9C8A8265-CB1F-40FA-946F-1A11D1151937}" destId="{96AC4182-765A-4878-B091-A76B3A0C871D}" srcOrd="2" destOrd="0" parTransId="{9CCB1A66-3607-4329-A40D-CCA132068E77}" sibTransId="{D8B12FCA-87B4-4D1B-AE23-91CED9EF8986}"/>
    <dgm:cxn modelId="{5F2352B8-6396-4B14-9BB4-E4333DAB6806}" type="presOf" srcId="{C1794B5D-E0CA-42FB-AB47-91BF64D6BF44}" destId="{45FBE364-88D2-4988-9071-848A470BE714}" srcOrd="0" destOrd="0" presId="urn:microsoft.com/office/officeart/2005/8/layout/process4"/>
    <dgm:cxn modelId="{8CC4E0EF-F525-466E-A273-848CE84A5251}" type="presOf" srcId="{2B55CCAC-BBE3-4A1A-8A0E-1D71815DA1AC}" destId="{D3B4B4B3-B71C-44D2-BCFF-842AD27E93EE}" srcOrd="0" destOrd="0" presId="urn:microsoft.com/office/officeart/2005/8/layout/process4"/>
    <dgm:cxn modelId="{75F63C52-4D9D-4C2F-A872-474AB950718A}" srcId="{D2CE2408-068F-4A3F-89B9-A3D96B962FAA}" destId="{5F9D2F18-5BC9-4A4D-A3D0-6AF5E48C1974}" srcOrd="0" destOrd="0" parTransId="{461F76B2-4078-4DBB-87B5-CEB5056D985C}" sibTransId="{9287E74F-A659-4166-A5A6-122EA0425F8B}"/>
    <dgm:cxn modelId="{E587EA92-D8F2-41FF-B496-6F2F64F6EE14}" type="presOf" srcId="{D636EAFE-E899-4B70-A65E-E621D88ADE49}" destId="{6A70A755-7E39-4645-A437-DEA99EE86120}" srcOrd="0" destOrd="0" presId="urn:microsoft.com/office/officeart/2005/8/layout/process4"/>
    <dgm:cxn modelId="{4D554086-088C-4347-A7BC-1D3EA655B324}" type="presParOf" srcId="{47F7D91A-5518-4D0A-9396-537470EE0955}" destId="{40080B86-4C97-4588-8173-7C7C0F44D1F2}" srcOrd="0" destOrd="0" presId="urn:microsoft.com/office/officeart/2005/8/layout/process4"/>
    <dgm:cxn modelId="{030FABA1-6F6B-4B81-9C89-FF0313D84014}" type="presParOf" srcId="{40080B86-4C97-4588-8173-7C7C0F44D1F2}" destId="{AE44A2FD-305F-43D0-99F3-0F2BCBB67EE8}" srcOrd="0" destOrd="0" presId="urn:microsoft.com/office/officeart/2005/8/layout/process4"/>
    <dgm:cxn modelId="{3C18C346-81E5-428A-8062-A87E19EDA541}" type="presParOf" srcId="{47F7D91A-5518-4D0A-9396-537470EE0955}" destId="{8DE452CF-1614-4201-B400-1EBF5C9283B3}" srcOrd="1" destOrd="0" presId="urn:microsoft.com/office/officeart/2005/8/layout/process4"/>
    <dgm:cxn modelId="{0B93256C-F274-4545-9958-C464C3AFB355}" type="presParOf" srcId="{47F7D91A-5518-4D0A-9396-537470EE0955}" destId="{86C0ADBE-D349-49BC-961D-F1F77CDDCC66}" srcOrd="2" destOrd="0" presId="urn:microsoft.com/office/officeart/2005/8/layout/process4"/>
    <dgm:cxn modelId="{3486AC87-F75D-4D5E-8E5A-32DDE8F25082}" type="presParOf" srcId="{86C0ADBE-D349-49BC-961D-F1F77CDDCC66}" destId="{843B8167-CBC1-48B5-A150-03047D83BAA2}" srcOrd="0" destOrd="0" presId="urn:microsoft.com/office/officeart/2005/8/layout/process4"/>
    <dgm:cxn modelId="{3CFB1757-404F-46A2-BFC8-CFE9630FB369}" type="presParOf" srcId="{47F7D91A-5518-4D0A-9396-537470EE0955}" destId="{9D164CF9-4942-4606-9C25-00A5BB5A0AFE}" srcOrd="3" destOrd="0" presId="urn:microsoft.com/office/officeart/2005/8/layout/process4"/>
    <dgm:cxn modelId="{984108D5-44FA-4A22-80C0-0AEB45B83694}" type="presParOf" srcId="{47F7D91A-5518-4D0A-9396-537470EE0955}" destId="{36117A57-A14C-4232-8087-F7C3DE6E3329}" srcOrd="4" destOrd="0" presId="urn:microsoft.com/office/officeart/2005/8/layout/process4"/>
    <dgm:cxn modelId="{BC0CA2D0-9DBD-4273-BD4B-4F0E3A04FA38}" type="presParOf" srcId="{36117A57-A14C-4232-8087-F7C3DE6E3329}" destId="{FD6ABEDF-6A38-45AC-9EC3-2E55895C7510}" srcOrd="0" destOrd="0" presId="urn:microsoft.com/office/officeart/2005/8/layout/process4"/>
    <dgm:cxn modelId="{C982B456-5975-41F9-98E2-21FEF6EE1013}" type="presParOf" srcId="{36117A57-A14C-4232-8087-F7C3DE6E3329}" destId="{264C4603-7B43-491A-9D36-C582E4CC9486}" srcOrd="1" destOrd="0" presId="urn:microsoft.com/office/officeart/2005/8/layout/process4"/>
    <dgm:cxn modelId="{59AF33FE-3EE8-40A3-B048-49F483603390}" type="presParOf" srcId="{36117A57-A14C-4232-8087-F7C3DE6E3329}" destId="{1952E6DF-C2B1-45CA-9F07-6D1AC047B683}" srcOrd="2" destOrd="0" presId="urn:microsoft.com/office/officeart/2005/8/layout/process4"/>
    <dgm:cxn modelId="{3E4F28EF-0F36-402E-99BF-F0D5737AE898}" type="presParOf" srcId="{1952E6DF-C2B1-45CA-9F07-6D1AC047B683}" destId="{415C0999-7E3D-4940-92A1-343CFE45379A}" srcOrd="0" destOrd="0" presId="urn:microsoft.com/office/officeart/2005/8/layout/process4"/>
    <dgm:cxn modelId="{05354331-16FA-44FF-A334-8B6BB3A63F12}" type="presParOf" srcId="{47F7D91A-5518-4D0A-9396-537470EE0955}" destId="{DC9E575E-3452-4D68-86A4-ED5A3D6E8008}" srcOrd="5" destOrd="0" presId="urn:microsoft.com/office/officeart/2005/8/layout/process4"/>
    <dgm:cxn modelId="{322D7FD6-8977-4A71-B04B-954D5ADB0942}" type="presParOf" srcId="{47F7D91A-5518-4D0A-9396-537470EE0955}" destId="{1A7C831B-A1DC-401F-A6B7-4AACF335DE9D}" srcOrd="6" destOrd="0" presId="urn:microsoft.com/office/officeart/2005/8/layout/process4"/>
    <dgm:cxn modelId="{5D7D37B4-972E-4EDF-BCCC-47D7E65DCCBA}" type="presParOf" srcId="{1A7C831B-A1DC-401F-A6B7-4AACF335DE9D}" destId="{45FBE364-88D2-4988-9071-848A470BE714}" srcOrd="0" destOrd="0" presId="urn:microsoft.com/office/officeart/2005/8/layout/process4"/>
    <dgm:cxn modelId="{4BF4A3F1-E28F-48F8-9A41-C2DBFCDB5C23}" type="presParOf" srcId="{1A7C831B-A1DC-401F-A6B7-4AACF335DE9D}" destId="{09514880-F25B-4469-81CB-B165CF301FB6}" srcOrd="1" destOrd="0" presId="urn:microsoft.com/office/officeart/2005/8/layout/process4"/>
    <dgm:cxn modelId="{E0E4D26B-8D4D-49BF-85AF-6E83821CDE3A}" type="presParOf" srcId="{1A7C831B-A1DC-401F-A6B7-4AACF335DE9D}" destId="{15F27FE7-8006-4A25-BDC8-33657E1AF00B}" srcOrd="2" destOrd="0" presId="urn:microsoft.com/office/officeart/2005/8/layout/process4"/>
    <dgm:cxn modelId="{9577C33B-9117-455A-87F6-D1670A7939BA}" type="presParOf" srcId="{15F27FE7-8006-4A25-BDC8-33657E1AF00B}" destId="{7159C7DB-FCC5-4E7F-8138-A33860652F59}" srcOrd="0" destOrd="0" presId="urn:microsoft.com/office/officeart/2005/8/layout/process4"/>
    <dgm:cxn modelId="{DD54BF0F-9AEC-4E5F-8C71-AB67E6D6EE22}" type="presParOf" srcId="{47F7D91A-5518-4D0A-9396-537470EE0955}" destId="{DF7B995C-E628-418C-B25E-4EB1098E5281}" srcOrd="7" destOrd="0" presId="urn:microsoft.com/office/officeart/2005/8/layout/process4"/>
    <dgm:cxn modelId="{BECAD1A2-135F-40F3-A684-59D04BE0564D}" type="presParOf" srcId="{47F7D91A-5518-4D0A-9396-537470EE0955}" destId="{B423C565-0EDC-4C31-BDA1-AC8CFBC0FB04}" srcOrd="8" destOrd="0" presId="urn:microsoft.com/office/officeart/2005/8/layout/process4"/>
    <dgm:cxn modelId="{14284C8D-0C03-4A30-ABB1-2B063E520FC0}" type="presParOf" srcId="{B423C565-0EDC-4C31-BDA1-AC8CFBC0FB04}" destId="{D3B4B4B3-B71C-44D2-BCFF-842AD27E93EE}" srcOrd="0" destOrd="0" presId="urn:microsoft.com/office/officeart/2005/8/layout/process4"/>
    <dgm:cxn modelId="{48C01A29-7C06-4CA6-BF64-67A84B99ECA0}" type="presParOf" srcId="{B423C565-0EDC-4C31-BDA1-AC8CFBC0FB04}" destId="{BB3878C1-3308-4C69-B194-C7F936ECE302}" srcOrd="1" destOrd="0" presId="urn:microsoft.com/office/officeart/2005/8/layout/process4"/>
    <dgm:cxn modelId="{AE85F54B-27CF-42BA-B614-615B5C1D1FF7}" type="presParOf" srcId="{B423C565-0EDC-4C31-BDA1-AC8CFBC0FB04}" destId="{647653E2-605E-4BC1-BD45-2DD31991E1FA}" srcOrd="2" destOrd="0" presId="urn:microsoft.com/office/officeart/2005/8/layout/process4"/>
    <dgm:cxn modelId="{4722F567-1E2B-48A5-83B2-1617598427EC}" type="presParOf" srcId="{647653E2-605E-4BC1-BD45-2DD31991E1FA}" destId="{F2FA2A42-4120-43BF-9095-6A9F16A7B126}" srcOrd="0" destOrd="0" presId="urn:microsoft.com/office/officeart/2005/8/layout/process4"/>
    <dgm:cxn modelId="{8FB7D2B6-EAA8-429E-A518-CA8A0D402C44}" type="presParOf" srcId="{47F7D91A-5518-4D0A-9396-537470EE0955}" destId="{E58EF14B-6DC3-41FF-954C-5F4DA30B5A04}" srcOrd="9" destOrd="0" presId="urn:microsoft.com/office/officeart/2005/8/layout/process4"/>
    <dgm:cxn modelId="{E2C63389-5E57-4B23-99DC-0116BC039A97}" type="presParOf" srcId="{47F7D91A-5518-4D0A-9396-537470EE0955}" destId="{A264096E-F464-4483-A1D9-6677928B5192}" srcOrd="10" destOrd="0" presId="urn:microsoft.com/office/officeart/2005/8/layout/process4"/>
    <dgm:cxn modelId="{10BFE127-FD50-4D58-938D-327501974072}" type="presParOf" srcId="{A264096E-F464-4483-A1D9-6677928B5192}" destId="{1BC76D32-DBEB-4F99-A414-FB50F30F9A38}" srcOrd="0" destOrd="0" presId="urn:microsoft.com/office/officeart/2005/8/layout/process4"/>
    <dgm:cxn modelId="{DE898889-24E6-4BAF-B3B1-AEAC8C341CA4}" type="presParOf" srcId="{A264096E-F464-4483-A1D9-6677928B5192}" destId="{3F2E0FD7-9529-4A7F-8878-FAA9C14F3C24}" srcOrd="1" destOrd="0" presId="urn:microsoft.com/office/officeart/2005/8/layout/process4"/>
    <dgm:cxn modelId="{F987B397-880B-44E4-AB52-575CCD6D69A2}" type="presParOf" srcId="{A264096E-F464-4483-A1D9-6677928B5192}" destId="{F86786DD-C50A-4D96-9136-9AF258D13DF4}" srcOrd="2" destOrd="0" presId="urn:microsoft.com/office/officeart/2005/8/layout/process4"/>
    <dgm:cxn modelId="{76D14424-03DD-4F6C-B9BF-906269514AAD}" type="presParOf" srcId="{F86786DD-C50A-4D96-9136-9AF258D13DF4}" destId="{6A70A755-7E39-4645-A437-DEA99EE86120}" srcOrd="0" destOrd="0" presId="urn:microsoft.com/office/officeart/2005/8/layout/process4"/>
    <dgm:cxn modelId="{30AC06F1-05D9-4F90-AE86-06B0A80D9056}" type="presParOf" srcId="{47F7D91A-5518-4D0A-9396-537470EE0955}" destId="{837253C1-16EA-4194-8B73-D1B897B7D52F}" srcOrd="11" destOrd="0" presId="urn:microsoft.com/office/officeart/2005/8/layout/process4"/>
    <dgm:cxn modelId="{B46DD967-D662-4371-BC01-E90FB5972FB2}" type="presParOf" srcId="{47F7D91A-5518-4D0A-9396-537470EE0955}" destId="{16B1A2F9-B149-46CC-9E93-9BCEE530C1CB}" srcOrd="12" destOrd="0" presId="urn:microsoft.com/office/officeart/2005/8/layout/process4"/>
    <dgm:cxn modelId="{5E08E60C-4043-4CF8-838F-B6F6607CF612}" type="presParOf" srcId="{16B1A2F9-B149-46CC-9E93-9BCEE530C1CB}" destId="{94B79747-850D-48C9-91E1-57F056D9D1C0}" srcOrd="0" destOrd="0" presId="urn:microsoft.com/office/officeart/2005/8/layout/process4"/>
    <dgm:cxn modelId="{222E10BE-C949-4658-90C2-66ABA639D9BD}" type="presParOf" srcId="{16B1A2F9-B149-46CC-9E93-9BCEE530C1CB}" destId="{9AFFC091-85DE-4BD2-8294-4F3B0ED2CE2F}" srcOrd="1" destOrd="0" presId="urn:microsoft.com/office/officeart/2005/8/layout/process4"/>
    <dgm:cxn modelId="{CC32A1BA-6BEE-4D49-BF9E-FE7BEF4F38A5}" type="presParOf" srcId="{16B1A2F9-B149-46CC-9E93-9BCEE530C1CB}" destId="{93D1ACF0-8DC6-4336-AF95-5AD26ACCA195}" srcOrd="2" destOrd="0" presId="urn:microsoft.com/office/officeart/2005/8/layout/process4"/>
    <dgm:cxn modelId="{79973CA4-6BBA-48D3-B38B-060FE811A71D}" type="presParOf" srcId="{93D1ACF0-8DC6-4336-AF95-5AD26ACCA195}" destId="{A203005E-370A-43C9-9546-3DD29425F1B0}" srcOrd="0" destOrd="0" presId="urn:microsoft.com/office/officeart/2005/8/layout/process4"/>
    <dgm:cxn modelId="{0FD25FE1-05B8-4C8D-8B4F-A1A65CFA6421}" type="presParOf" srcId="{47F7D91A-5518-4D0A-9396-537470EE0955}" destId="{09DC7EA6-CC34-42D9-924B-78C16485AACA}" srcOrd="13" destOrd="0" presId="urn:microsoft.com/office/officeart/2005/8/layout/process4"/>
    <dgm:cxn modelId="{AAA798B5-BAEE-4486-8E7B-091E46E3244A}" type="presParOf" srcId="{47F7D91A-5518-4D0A-9396-537470EE0955}" destId="{06FAC8EC-1409-4177-99E5-74CEF5D301C5}" srcOrd="14" destOrd="0" presId="urn:microsoft.com/office/officeart/2005/8/layout/process4"/>
    <dgm:cxn modelId="{67255D43-A7C3-47E7-A654-99EA16556260}" type="presParOf" srcId="{06FAC8EC-1409-4177-99E5-74CEF5D301C5}" destId="{3C83A3E5-D77C-47B7-86B4-7F77C1991413}" srcOrd="0" destOrd="0" presId="urn:microsoft.com/office/officeart/2005/8/layout/process4"/>
    <dgm:cxn modelId="{566453F8-E79B-41CB-B28A-3D852C91F94C}" type="presParOf" srcId="{06FAC8EC-1409-4177-99E5-74CEF5D301C5}" destId="{0DF4227F-3639-42A0-B156-8AFCAFA3CB04}" srcOrd="1" destOrd="0" presId="urn:microsoft.com/office/officeart/2005/8/layout/process4"/>
    <dgm:cxn modelId="{13AE4706-8942-4392-8014-72B3E37E1D50}" type="presParOf" srcId="{06FAC8EC-1409-4177-99E5-74CEF5D301C5}" destId="{F0DC49B4-8148-41B2-90F0-5BFF4464031E}" srcOrd="2" destOrd="0" presId="urn:microsoft.com/office/officeart/2005/8/layout/process4"/>
    <dgm:cxn modelId="{DC6EC63F-13A2-44EA-A087-F08311340DC2}" type="presParOf" srcId="{F0DC49B4-8148-41B2-90F0-5BFF4464031E}" destId="{04353AD5-F573-4F09-95AE-D52EFFCFB875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8A8265-CB1F-40FA-946F-1A11D115193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21DA7B6-1EE7-4AFE-A541-E3B417C02721}">
      <dgm:prSet phldrT="[Tekst]"/>
      <dgm:spPr/>
      <dgm:t>
        <a:bodyPr/>
        <a:lstStyle/>
        <a:p>
          <a:r>
            <a:rPr lang="en-US" dirty="0" smtClean="0"/>
            <a:t>Scanner/</a:t>
          </a:r>
          <a:r>
            <a:rPr lang="en-US" dirty="0" err="1" smtClean="0"/>
            <a:t>lexer</a:t>
          </a:r>
          <a:endParaRPr lang="pl-PL" dirty="0"/>
        </a:p>
      </dgm:t>
    </dgm:pt>
    <dgm:pt modelId="{3ED03130-E490-41EC-ADD9-10CE4244E1B0}" type="parTrans" cxnId="{D5D6B9F2-2747-4DC1-9FEB-9E524B07010E}">
      <dgm:prSet/>
      <dgm:spPr/>
      <dgm:t>
        <a:bodyPr/>
        <a:lstStyle/>
        <a:p>
          <a:endParaRPr lang="pl-PL"/>
        </a:p>
      </dgm:t>
    </dgm:pt>
    <dgm:pt modelId="{DAB9165D-2228-4568-836E-7796478BBF0C}" type="sibTrans" cxnId="{D5D6B9F2-2747-4DC1-9FEB-9E524B07010E}">
      <dgm:prSet/>
      <dgm:spPr/>
      <dgm:t>
        <a:bodyPr/>
        <a:lstStyle/>
        <a:p>
          <a:endParaRPr lang="pl-PL" dirty="0"/>
        </a:p>
      </dgm:t>
    </dgm:pt>
    <dgm:pt modelId="{96AC4182-765A-4878-B091-A76B3A0C871D}">
      <dgm:prSet phldrT="[Tekst]"/>
      <dgm:spPr/>
      <dgm:t>
        <a:bodyPr/>
        <a:lstStyle/>
        <a:p>
          <a:r>
            <a:rPr lang="en-US" dirty="0" smtClean="0"/>
            <a:t>Parser</a:t>
          </a:r>
          <a:endParaRPr lang="pl-PL" dirty="0"/>
        </a:p>
      </dgm:t>
    </dgm:pt>
    <dgm:pt modelId="{9CCB1A66-3607-4329-A40D-CCA132068E77}" type="parTrans" cxnId="{C52CF380-D837-4B38-98F2-6D5B94C137F2}">
      <dgm:prSet/>
      <dgm:spPr/>
      <dgm:t>
        <a:bodyPr/>
        <a:lstStyle/>
        <a:p>
          <a:endParaRPr lang="pl-PL"/>
        </a:p>
      </dgm:t>
    </dgm:pt>
    <dgm:pt modelId="{D8B12FCA-87B4-4D1B-AE23-91CED9EF8986}" type="sibTrans" cxnId="{C52CF380-D837-4B38-98F2-6D5B94C137F2}">
      <dgm:prSet/>
      <dgm:spPr/>
      <dgm:t>
        <a:bodyPr/>
        <a:lstStyle/>
        <a:p>
          <a:endParaRPr lang="pl-PL"/>
        </a:p>
      </dgm:t>
    </dgm:pt>
    <dgm:pt modelId="{2B55CCAC-BBE3-4A1A-8A0E-1D71815DA1AC}">
      <dgm:prSet phldrT="[Tekst]"/>
      <dgm:spPr/>
      <dgm:t>
        <a:bodyPr/>
        <a:lstStyle/>
        <a:p>
          <a:r>
            <a:rPr lang="en-US" dirty="0" smtClean="0"/>
            <a:t>Semantic analyzer</a:t>
          </a:r>
          <a:endParaRPr lang="pl-PL" dirty="0"/>
        </a:p>
      </dgm:t>
    </dgm:pt>
    <dgm:pt modelId="{33C439DD-DBED-4ED4-BE28-DDF75C3E61E6}" type="parTrans" cxnId="{83061374-43A3-4F31-A419-4EE753790AFE}">
      <dgm:prSet/>
      <dgm:spPr/>
      <dgm:t>
        <a:bodyPr/>
        <a:lstStyle/>
        <a:p>
          <a:endParaRPr lang="pl-PL"/>
        </a:p>
      </dgm:t>
    </dgm:pt>
    <dgm:pt modelId="{2EB74978-DA53-49D6-A658-A5380DB2E341}" type="sibTrans" cxnId="{83061374-43A3-4F31-A419-4EE753790AFE}">
      <dgm:prSet/>
      <dgm:spPr/>
      <dgm:t>
        <a:bodyPr/>
        <a:lstStyle/>
        <a:p>
          <a:endParaRPr lang="pl-PL"/>
        </a:p>
      </dgm:t>
    </dgm:pt>
    <dgm:pt modelId="{C1794B5D-E0CA-42FB-AB47-91BF64D6BF44}">
      <dgm:prSet phldrT="[Tekst]"/>
      <dgm:spPr/>
      <dgm:t>
        <a:bodyPr/>
        <a:lstStyle/>
        <a:p>
          <a:r>
            <a:rPr lang="en-US" dirty="0" smtClean="0"/>
            <a:t>Intermediate code generator</a:t>
          </a:r>
          <a:endParaRPr lang="pl-PL" dirty="0"/>
        </a:p>
      </dgm:t>
    </dgm:pt>
    <dgm:pt modelId="{408F0F06-05AE-4048-9619-C2573CAD9E69}" type="parTrans" cxnId="{09A17531-AE5C-48E7-8E05-20B97486415C}">
      <dgm:prSet/>
      <dgm:spPr/>
      <dgm:t>
        <a:bodyPr/>
        <a:lstStyle/>
        <a:p>
          <a:endParaRPr lang="pl-PL"/>
        </a:p>
      </dgm:t>
    </dgm:pt>
    <dgm:pt modelId="{DC307778-8C7B-4E6B-8358-4ACB1E7D5BD4}" type="sibTrans" cxnId="{09A17531-AE5C-48E7-8E05-20B97486415C}">
      <dgm:prSet/>
      <dgm:spPr/>
      <dgm:t>
        <a:bodyPr/>
        <a:lstStyle/>
        <a:p>
          <a:endParaRPr lang="pl-PL"/>
        </a:p>
      </dgm:t>
    </dgm:pt>
    <dgm:pt modelId="{D2CE2408-068F-4A3F-89B9-A3D96B962FAA}">
      <dgm:prSet phldrT="[Tekst]"/>
      <dgm:spPr/>
      <dgm:t>
        <a:bodyPr/>
        <a:lstStyle/>
        <a:p>
          <a:r>
            <a:rPr lang="en-US" dirty="0" smtClean="0"/>
            <a:t>Optimizer</a:t>
          </a:r>
          <a:endParaRPr lang="pl-PL" dirty="0"/>
        </a:p>
      </dgm:t>
    </dgm:pt>
    <dgm:pt modelId="{1C519FF8-0CCE-4FD6-92D8-820BE11F179A}" type="parTrans" cxnId="{6295B963-9E73-493C-A955-F0DCF7DA3425}">
      <dgm:prSet/>
      <dgm:spPr/>
      <dgm:t>
        <a:bodyPr/>
        <a:lstStyle/>
        <a:p>
          <a:endParaRPr lang="pl-PL"/>
        </a:p>
      </dgm:t>
    </dgm:pt>
    <dgm:pt modelId="{E6205071-A7AC-43F7-8ED9-B2303D119B35}" type="sibTrans" cxnId="{6295B963-9E73-493C-A955-F0DCF7DA3425}">
      <dgm:prSet/>
      <dgm:spPr/>
      <dgm:t>
        <a:bodyPr/>
        <a:lstStyle/>
        <a:p>
          <a:endParaRPr lang="pl-PL"/>
        </a:p>
      </dgm:t>
    </dgm:pt>
    <dgm:pt modelId="{641DF24C-22E8-4CFD-8363-8BC1803679A2}">
      <dgm:prSet phldrT="[Tekst]"/>
      <dgm:spPr/>
      <dgm:t>
        <a:bodyPr/>
        <a:lstStyle/>
        <a:p>
          <a:r>
            <a:rPr lang="en-US" dirty="0" smtClean="0"/>
            <a:t>Translator</a:t>
          </a:r>
          <a:endParaRPr lang="pl-PL" dirty="0"/>
        </a:p>
      </dgm:t>
    </dgm:pt>
    <dgm:pt modelId="{96277C29-CEC2-4025-ABD8-3A71CAEEA8A0}" type="parTrans" cxnId="{A84D15B3-6268-43C0-8587-6FD754DB1732}">
      <dgm:prSet/>
      <dgm:spPr/>
      <dgm:t>
        <a:bodyPr/>
        <a:lstStyle/>
        <a:p>
          <a:endParaRPr lang="pl-PL"/>
        </a:p>
      </dgm:t>
    </dgm:pt>
    <dgm:pt modelId="{C687AA12-DC57-4B11-A6FA-B359008B13C0}" type="sibTrans" cxnId="{A84D15B3-6268-43C0-8587-6FD754DB1732}">
      <dgm:prSet/>
      <dgm:spPr/>
      <dgm:t>
        <a:bodyPr/>
        <a:lstStyle/>
        <a:p>
          <a:endParaRPr lang="pl-PL"/>
        </a:p>
      </dgm:t>
    </dgm:pt>
    <dgm:pt modelId="{A267CC16-06E6-4ECC-AF9B-A2A814DF598F}" type="pres">
      <dgm:prSet presAssocID="{9C8A8265-CB1F-40FA-946F-1A11D1151937}" presName="linearFlow" presStyleCnt="0">
        <dgm:presLayoutVars>
          <dgm:resizeHandles val="exact"/>
        </dgm:presLayoutVars>
      </dgm:prSet>
      <dgm:spPr/>
    </dgm:pt>
    <dgm:pt modelId="{7A2F3B56-F595-43AB-B61A-DB4B2A35FE13}" type="pres">
      <dgm:prSet presAssocID="{F21DA7B6-1EE7-4AFE-A541-E3B417C0272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4DE8237-378E-425C-A7C6-98873F01B4BA}" type="pres">
      <dgm:prSet presAssocID="{DAB9165D-2228-4568-836E-7796478BBF0C}" presName="sibTrans" presStyleLbl="sibTrans2D1" presStyleIdx="0" presStyleCnt="5"/>
      <dgm:spPr/>
      <dgm:t>
        <a:bodyPr/>
        <a:lstStyle/>
        <a:p>
          <a:endParaRPr lang="pl-PL"/>
        </a:p>
      </dgm:t>
    </dgm:pt>
    <dgm:pt modelId="{F7080C75-E756-4908-BBCC-A07115575D0B}" type="pres">
      <dgm:prSet presAssocID="{DAB9165D-2228-4568-836E-7796478BBF0C}" presName="connectorText" presStyleLbl="sibTrans2D1" presStyleIdx="0" presStyleCnt="5"/>
      <dgm:spPr/>
      <dgm:t>
        <a:bodyPr/>
        <a:lstStyle/>
        <a:p>
          <a:endParaRPr lang="pl-PL"/>
        </a:p>
      </dgm:t>
    </dgm:pt>
    <dgm:pt modelId="{2324BB04-A689-41FA-9087-B127DC906582}" type="pres">
      <dgm:prSet presAssocID="{96AC4182-765A-4878-B091-A76B3A0C871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EDDC315-7358-4B52-A318-5D037350D124}" type="pres">
      <dgm:prSet presAssocID="{D8B12FCA-87B4-4D1B-AE23-91CED9EF8986}" presName="sibTrans" presStyleLbl="sibTrans2D1" presStyleIdx="1" presStyleCnt="5"/>
      <dgm:spPr/>
      <dgm:t>
        <a:bodyPr/>
        <a:lstStyle/>
        <a:p>
          <a:endParaRPr lang="pl-PL"/>
        </a:p>
      </dgm:t>
    </dgm:pt>
    <dgm:pt modelId="{B838CDE3-30DA-4DD6-A6C5-631BD4BD9E49}" type="pres">
      <dgm:prSet presAssocID="{D8B12FCA-87B4-4D1B-AE23-91CED9EF8986}" presName="connectorText" presStyleLbl="sibTrans2D1" presStyleIdx="1" presStyleCnt="5"/>
      <dgm:spPr/>
      <dgm:t>
        <a:bodyPr/>
        <a:lstStyle/>
        <a:p>
          <a:endParaRPr lang="pl-PL"/>
        </a:p>
      </dgm:t>
    </dgm:pt>
    <dgm:pt modelId="{B3CF91B8-79B4-4A48-A53D-DFD9953BEBA6}" type="pres">
      <dgm:prSet presAssocID="{2B55CCAC-BBE3-4A1A-8A0E-1D71815DA1A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EA249D1-656F-4705-8279-210F17398EE2}" type="pres">
      <dgm:prSet presAssocID="{2EB74978-DA53-49D6-A658-A5380DB2E341}" presName="sibTrans" presStyleLbl="sibTrans2D1" presStyleIdx="2" presStyleCnt="5"/>
      <dgm:spPr/>
      <dgm:t>
        <a:bodyPr/>
        <a:lstStyle/>
        <a:p>
          <a:endParaRPr lang="pl-PL"/>
        </a:p>
      </dgm:t>
    </dgm:pt>
    <dgm:pt modelId="{AA0D0230-71E2-4190-8029-5219DD1CFBBA}" type="pres">
      <dgm:prSet presAssocID="{2EB74978-DA53-49D6-A658-A5380DB2E341}" presName="connectorText" presStyleLbl="sibTrans2D1" presStyleIdx="2" presStyleCnt="5"/>
      <dgm:spPr/>
      <dgm:t>
        <a:bodyPr/>
        <a:lstStyle/>
        <a:p>
          <a:endParaRPr lang="pl-PL"/>
        </a:p>
      </dgm:t>
    </dgm:pt>
    <dgm:pt modelId="{0C5ECA71-0106-49F9-BB01-A5FCB59CCF40}" type="pres">
      <dgm:prSet presAssocID="{C1794B5D-E0CA-42FB-AB47-91BF64D6BF4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74AC811-9CEC-4B86-8252-27F386AB7E0A}" type="pres">
      <dgm:prSet presAssocID="{DC307778-8C7B-4E6B-8358-4ACB1E7D5BD4}" presName="sibTrans" presStyleLbl="sibTrans2D1" presStyleIdx="3" presStyleCnt="5"/>
      <dgm:spPr/>
      <dgm:t>
        <a:bodyPr/>
        <a:lstStyle/>
        <a:p>
          <a:endParaRPr lang="pl-PL"/>
        </a:p>
      </dgm:t>
    </dgm:pt>
    <dgm:pt modelId="{8A853A60-CCDE-4B65-B489-319BCDCB8A58}" type="pres">
      <dgm:prSet presAssocID="{DC307778-8C7B-4E6B-8358-4ACB1E7D5BD4}" presName="connectorText" presStyleLbl="sibTrans2D1" presStyleIdx="3" presStyleCnt="5"/>
      <dgm:spPr/>
      <dgm:t>
        <a:bodyPr/>
        <a:lstStyle/>
        <a:p>
          <a:endParaRPr lang="pl-PL"/>
        </a:p>
      </dgm:t>
    </dgm:pt>
    <dgm:pt modelId="{9D17CCF1-629A-4710-8F67-FBE78C392282}" type="pres">
      <dgm:prSet presAssocID="{D2CE2408-068F-4A3F-89B9-A3D96B962FA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BDCD9B8-6F8F-40DF-B8F9-CB650FBE7C4F}" type="pres">
      <dgm:prSet presAssocID="{E6205071-A7AC-43F7-8ED9-B2303D119B35}" presName="sibTrans" presStyleLbl="sibTrans2D1" presStyleIdx="4" presStyleCnt="5"/>
      <dgm:spPr/>
      <dgm:t>
        <a:bodyPr/>
        <a:lstStyle/>
        <a:p>
          <a:endParaRPr lang="pl-PL"/>
        </a:p>
      </dgm:t>
    </dgm:pt>
    <dgm:pt modelId="{E126C61F-B1F8-47C8-9BA5-B499E82B983A}" type="pres">
      <dgm:prSet presAssocID="{E6205071-A7AC-43F7-8ED9-B2303D119B35}" presName="connectorText" presStyleLbl="sibTrans2D1" presStyleIdx="4" presStyleCnt="5"/>
      <dgm:spPr/>
      <dgm:t>
        <a:bodyPr/>
        <a:lstStyle/>
        <a:p>
          <a:endParaRPr lang="pl-PL"/>
        </a:p>
      </dgm:t>
    </dgm:pt>
    <dgm:pt modelId="{5C0533BF-7F62-4C4D-BFB9-35B18B87D6EE}" type="pres">
      <dgm:prSet presAssocID="{641DF24C-22E8-4CFD-8363-8BC1803679A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3061374-43A3-4F31-A419-4EE753790AFE}" srcId="{9C8A8265-CB1F-40FA-946F-1A11D1151937}" destId="{2B55CCAC-BBE3-4A1A-8A0E-1D71815DA1AC}" srcOrd="2" destOrd="0" parTransId="{33C439DD-DBED-4ED4-BE28-DDF75C3E61E6}" sibTransId="{2EB74978-DA53-49D6-A658-A5380DB2E341}"/>
    <dgm:cxn modelId="{09A17531-AE5C-48E7-8E05-20B97486415C}" srcId="{9C8A8265-CB1F-40FA-946F-1A11D1151937}" destId="{C1794B5D-E0CA-42FB-AB47-91BF64D6BF44}" srcOrd="3" destOrd="0" parTransId="{408F0F06-05AE-4048-9619-C2573CAD9E69}" sibTransId="{DC307778-8C7B-4E6B-8358-4ACB1E7D5BD4}"/>
    <dgm:cxn modelId="{8A3BB113-9A17-4D58-B496-F7C69118ADD7}" type="presOf" srcId="{2EB74978-DA53-49D6-A658-A5380DB2E341}" destId="{5EA249D1-656F-4705-8279-210F17398EE2}" srcOrd="0" destOrd="0" presId="urn:microsoft.com/office/officeart/2005/8/layout/process2"/>
    <dgm:cxn modelId="{062B3398-FB7E-404C-A7E2-F3D2E3F6E061}" type="presOf" srcId="{DC307778-8C7B-4E6B-8358-4ACB1E7D5BD4}" destId="{A74AC811-9CEC-4B86-8252-27F386AB7E0A}" srcOrd="0" destOrd="0" presId="urn:microsoft.com/office/officeart/2005/8/layout/process2"/>
    <dgm:cxn modelId="{422928BD-9EAB-4913-935F-9AFF6BEB18DA}" type="presOf" srcId="{DC307778-8C7B-4E6B-8358-4ACB1E7D5BD4}" destId="{8A853A60-CCDE-4B65-B489-319BCDCB8A58}" srcOrd="1" destOrd="0" presId="urn:microsoft.com/office/officeart/2005/8/layout/process2"/>
    <dgm:cxn modelId="{A84D15B3-6268-43C0-8587-6FD754DB1732}" srcId="{9C8A8265-CB1F-40FA-946F-1A11D1151937}" destId="{641DF24C-22E8-4CFD-8363-8BC1803679A2}" srcOrd="5" destOrd="0" parTransId="{96277C29-CEC2-4025-ABD8-3A71CAEEA8A0}" sibTransId="{C687AA12-DC57-4B11-A6FA-B359008B13C0}"/>
    <dgm:cxn modelId="{C52CF380-D837-4B38-98F2-6D5B94C137F2}" srcId="{9C8A8265-CB1F-40FA-946F-1A11D1151937}" destId="{96AC4182-765A-4878-B091-A76B3A0C871D}" srcOrd="1" destOrd="0" parTransId="{9CCB1A66-3607-4329-A40D-CCA132068E77}" sibTransId="{D8B12FCA-87B4-4D1B-AE23-91CED9EF8986}"/>
    <dgm:cxn modelId="{6420EEFF-E99B-4533-B94D-B05B10BFBA1F}" type="presOf" srcId="{F21DA7B6-1EE7-4AFE-A541-E3B417C02721}" destId="{7A2F3B56-F595-43AB-B61A-DB4B2A35FE13}" srcOrd="0" destOrd="0" presId="urn:microsoft.com/office/officeart/2005/8/layout/process2"/>
    <dgm:cxn modelId="{48243B02-4CA5-43FE-B875-A00D862EFCEE}" type="presOf" srcId="{9C8A8265-CB1F-40FA-946F-1A11D1151937}" destId="{A267CC16-06E6-4ECC-AF9B-A2A814DF598F}" srcOrd="0" destOrd="0" presId="urn:microsoft.com/office/officeart/2005/8/layout/process2"/>
    <dgm:cxn modelId="{D5D6B9F2-2747-4DC1-9FEB-9E524B07010E}" srcId="{9C8A8265-CB1F-40FA-946F-1A11D1151937}" destId="{F21DA7B6-1EE7-4AFE-A541-E3B417C02721}" srcOrd="0" destOrd="0" parTransId="{3ED03130-E490-41EC-ADD9-10CE4244E1B0}" sibTransId="{DAB9165D-2228-4568-836E-7796478BBF0C}"/>
    <dgm:cxn modelId="{6295B963-9E73-493C-A955-F0DCF7DA3425}" srcId="{9C8A8265-CB1F-40FA-946F-1A11D1151937}" destId="{D2CE2408-068F-4A3F-89B9-A3D96B962FAA}" srcOrd="4" destOrd="0" parTransId="{1C519FF8-0CCE-4FD6-92D8-820BE11F179A}" sibTransId="{E6205071-A7AC-43F7-8ED9-B2303D119B35}"/>
    <dgm:cxn modelId="{1A41D706-39C2-4A59-87FD-0C2254A168B0}" type="presOf" srcId="{C1794B5D-E0CA-42FB-AB47-91BF64D6BF44}" destId="{0C5ECA71-0106-49F9-BB01-A5FCB59CCF40}" srcOrd="0" destOrd="0" presId="urn:microsoft.com/office/officeart/2005/8/layout/process2"/>
    <dgm:cxn modelId="{CAB2280A-843B-4867-93CA-C7600E88C436}" type="presOf" srcId="{641DF24C-22E8-4CFD-8363-8BC1803679A2}" destId="{5C0533BF-7F62-4C4D-BFB9-35B18B87D6EE}" srcOrd="0" destOrd="0" presId="urn:microsoft.com/office/officeart/2005/8/layout/process2"/>
    <dgm:cxn modelId="{323D2B81-B186-46C4-AE34-8E35B5B1213A}" type="presOf" srcId="{D8B12FCA-87B4-4D1B-AE23-91CED9EF8986}" destId="{B838CDE3-30DA-4DD6-A6C5-631BD4BD9E49}" srcOrd="1" destOrd="0" presId="urn:microsoft.com/office/officeart/2005/8/layout/process2"/>
    <dgm:cxn modelId="{EA16587F-36ED-4AD8-83A0-B5F222C82DCD}" type="presOf" srcId="{96AC4182-765A-4878-B091-A76B3A0C871D}" destId="{2324BB04-A689-41FA-9087-B127DC906582}" srcOrd="0" destOrd="0" presId="urn:microsoft.com/office/officeart/2005/8/layout/process2"/>
    <dgm:cxn modelId="{6F3E7E31-3E79-46D5-893E-1F862CDB615E}" type="presOf" srcId="{2EB74978-DA53-49D6-A658-A5380DB2E341}" destId="{AA0D0230-71E2-4190-8029-5219DD1CFBBA}" srcOrd="1" destOrd="0" presId="urn:microsoft.com/office/officeart/2005/8/layout/process2"/>
    <dgm:cxn modelId="{EFC0B468-BC4D-4570-A9D3-A6B7ED4B721E}" type="presOf" srcId="{DAB9165D-2228-4568-836E-7796478BBF0C}" destId="{14DE8237-378E-425C-A7C6-98873F01B4BA}" srcOrd="0" destOrd="0" presId="urn:microsoft.com/office/officeart/2005/8/layout/process2"/>
    <dgm:cxn modelId="{A63CEACA-9891-4B0E-B728-C20309A08976}" type="presOf" srcId="{E6205071-A7AC-43F7-8ED9-B2303D119B35}" destId="{6BDCD9B8-6F8F-40DF-B8F9-CB650FBE7C4F}" srcOrd="0" destOrd="0" presId="urn:microsoft.com/office/officeart/2005/8/layout/process2"/>
    <dgm:cxn modelId="{D66A2408-0ABE-4575-8F5D-8A94E20508C5}" type="presOf" srcId="{DAB9165D-2228-4568-836E-7796478BBF0C}" destId="{F7080C75-E756-4908-BBCC-A07115575D0B}" srcOrd="1" destOrd="0" presId="urn:microsoft.com/office/officeart/2005/8/layout/process2"/>
    <dgm:cxn modelId="{6B436501-6E8E-437E-92A2-4ECA16ECF6B7}" type="presOf" srcId="{D8B12FCA-87B4-4D1B-AE23-91CED9EF8986}" destId="{8EDDC315-7358-4B52-A318-5D037350D124}" srcOrd="0" destOrd="0" presId="urn:microsoft.com/office/officeart/2005/8/layout/process2"/>
    <dgm:cxn modelId="{803E4F11-00C3-4EEA-9927-FF8102AA39BA}" type="presOf" srcId="{D2CE2408-068F-4A3F-89B9-A3D96B962FAA}" destId="{9D17CCF1-629A-4710-8F67-FBE78C392282}" srcOrd="0" destOrd="0" presId="urn:microsoft.com/office/officeart/2005/8/layout/process2"/>
    <dgm:cxn modelId="{E970539F-6980-4419-9655-0336D542B938}" type="presOf" srcId="{2B55CCAC-BBE3-4A1A-8A0E-1D71815DA1AC}" destId="{B3CF91B8-79B4-4A48-A53D-DFD9953BEBA6}" srcOrd="0" destOrd="0" presId="urn:microsoft.com/office/officeart/2005/8/layout/process2"/>
    <dgm:cxn modelId="{3E835C18-C7E6-4F7D-965E-721A61A014CF}" type="presOf" srcId="{E6205071-A7AC-43F7-8ED9-B2303D119B35}" destId="{E126C61F-B1F8-47C8-9BA5-B499E82B983A}" srcOrd="1" destOrd="0" presId="urn:microsoft.com/office/officeart/2005/8/layout/process2"/>
    <dgm:cxn modelId="{92167D3D-B094-4171-BA67-B78DB06C4097}" type="presParOf" srcId="{A267CC16-06E6-4ECC-AF9B-A2A814DF598F}" destId="{7A2F3B56-F595-43AB-B61A-DB4B2A35FE13}" srcOrd="0" destOrd="0" presId="urn:microsoft.com/office/officeart/2005/8/layout/process2"/>
    <dgm:cxn modelId="{0D4F77C8-0096-4750-89FE-8C5F2A4DF090}" type="presParOf" srcId="{A267CC16-06E6-4ECC-AF9B-A2A814DF598F}" destId="{14DE8237-378E-425C-A7C6-98873F01B4BA}" srcOrd="1" destOrd="0" presId="urn:microsoft.com/office/officeart/2005/8/layout/process2"/>
    <dgm:cxn modelId="{8603BE79-348F-4DE5-A301-CAF180A876E8}" type="presParOf" srcId="{14DE8237-378E-425C-A7C6-98873F01B4BA}" destId="{F7080C75-E756-4908-BBCC-A07115575D0B}" srcOrd="0" destOrd="0" presId="urn:microsoft.com/office/officeart/2005/8/layout/process2"/>
    <dgm:cxn modelId="{2C375E92-24FD-4961-9742-85742E7AA58B}" type="presParOf" srcId="{A267CC16-06E6-4ECC-AF9B-A2A814DF598F}" destId="{2324BB04-A689-41FA-9087-B127DC906582}" srcOrd="2" destOrd="0" presId="urn:microsoft.com/office/officeart/2005/8/layout/process2"/>
    <dgm:cxn modelId="{C0C26824-13D3-4901-9077-4A6D9EE569EC}" type="presParOf" srcId="{A267CC16-06E6-4ECC-AF9B-A2A814DF598F}" destId="{8EDDC315-7358-4B52-A318-5D037350D124}" srcOrd="3" destOrd="0" presId="urn:microsoft.com/office/officeart/2005/8/layout/process2"/>
    <dgm:cxn modelId="{2AC0AD0B-6E29-40AC-9352-196D97C1A7B4}" type="presParOf" srcId="{8EDDC315-7358-4B52-A318-5D037350D124}" destId="{B838CDE3-30DA-4DD6-A6C5-631BD4BD9E49}" srcOrd="0" destOrd="0" presId="urn:microsoft.com/office/officeart/2005/8/layout/process2"/>
    <dgm:cxn modelId="{0250F77B-9560-497F-A7A3-B0CB2EB99FAF}" type="presParOf" srcId="{A267CC16-06E6-4ECC-AF9B-A2A814DF598F}" destId="{B3CF91B8-79B4-4A48-A53D-DFD9953BEBA6}" srcOrd="4" destOrd="0" presId="urn:microsoft.com/office/officeart/2005/8/layout/process2"/>
    <dgm:cxn modelId="{0BEE4DF0-7237-4573-BDE3-96EBD85B9F1C}" type="presParOf" srcId="{A267CC16-06E6-4ECC-AF9B-A2A814DF598F}" destId="{5EA249D1-656F-4705-8279-210F17398EE2}" srcOrd="5" destOrd="0" presId="urn:microsoft.com/office/officeart/2005/8/layout/process2"/>
    <dgm:cxn modelId="{FD6A202C-D057-409A-A536-579CD25A73E9}" type="presParOf" srcId="{5EA249D1-656F-4705-8279-210F17398EE2}" destId="{AA0D0230-71E2-4190-8029-5219DD1CFBBA}" srcOrd="0" destOrd="0" presId="urn:microsoft.com/office/officeart/2005/8/layout/process2"/>
    <dgm:cxn modelId="{312A631B-4281-4ABC-8829-79FBFAF33E76}" type="presParOf" srcId="{A267CC16-06E6-4ECC-AF9B-A2A814DF598F}" destId="{0C5ECA71-0106-49F9-BB01-A5FCB59CCF40}" srcOrd="6" destOrd="0" presId="urn:microsoft.com/office/officeart/2005/8/layout/process2"/>
    <dgm:cxn modelId="{72C2417F-22A7-48B2-B65F-08CC335A32F6}" type="presParOf" srcId="{A267CC16-06E6-4ECC-AF9B-A2A814DF598F}" destId="{A74AC811-9CEC-4B86-8252-27F386AB7E0A}" srcOrd="7" destOrd="0" presId="urn:microsoft.com/office/officeart/2005/8/layout/process2"/>
    <dgm:cxn modelId="{BDBEB0E6-7BDC-41AD-804C-C318EFF25BBD}" type="presParOf" srcId="{A74AC811-9CEC-4B86-8252-27F386AB7E0A}" destId="{8A853A60-CCDE-4B65-B489-319BCDCB8A58}" srcOrd="0" destOrd="0" presId="urn:microsoft.com/office/officeart/2005/8/layout/process2"/>
    <dgm:cxn modelId="{80A6D826-BD88-40E5-9EF6-C4C5E0508623}" type="presParOf" srcId="{A267CC16-06E6-4ECC-AF9B-A2A814DF598F}" destId="{9D17CCF1-629A-4710-8F67-FBE78C392282}" srcOrd="8" destOrd="0" presId="urn:microsoft.com/office/officeart/2005/8/layout/process2"/>
    <dgm:cxn modelId="{47C19ECD-F2CD-41BC-B478-89ED061BF171}" type="presParOf" srcId="{A267CC16-06E6-4ECC-AF9B-A2A814DF598F}" destId="{6BDCD9B8-6F8F-40DF-B8F9-CB650FBE7C4F}" srcOrd="9" destOrd="0" presId="urn:microsoft.com/office/officeart/2005/8/layout/process2"/>
    <dgm:cxn modelId="{6AB52C06-0C3B-40E3-935C-B0D6BB466F02}" type="presParOf" srcId="{6BDCD9B8-6F8F-40DF-B8F9-CB650FBE7C4F}" destId="{E126C61F-B1F8-47C8-9BA5-B499E82B983A}" srcOrd="0" destOrd="0" presId="urn:microsoft.com/office/officeart/2005/8/layout/process2"/>
    <dgm:cxn modelId="{F2E93F8B-B6BF-470C-A5F8-2D4934D79B49}" type="presParOf" srcId="{A267CC16-06E6-4ECC-AF9B-A2A814DF598F}" destId="{5C0533BF-7F62-4C4D-BFB9-35B18B87D6EE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8DF821-43DA-4A13-80F2-7140A0A2BAB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3E1037F-2B0F-4E2C-9EB1-5884058E9605}">
      <dgm:prSet phldrT="[Tekst]"/>
      <dgm:spPr/>
      <dgm:t>
        <a:bodyPr/>
        <a:lstStyle/>
        <a:p>
          <a:r>
            <a:rPr lang="en-US" dirty="0" smtClean="0"/>
            <a:t>High level language</a:t>
          </a:r>
          <a:endParaRPr lang="pl-PL" dirty="0"/>
        </a:p>
      </dgm:t>
    </dgm:pt>
    <dgm:pt modelId="{0CA409CE-2205-4381-A076-8C4BDC9304B1}" type="parTrans" cxnId="{BA5E0111-5F01-4BC0-8DA3-5CA1C277E242}">
      <dgm:prSet/>
      <dgm:spPr/>
      <dgm:t>
        <a:bodyPr/>
        <a:lstStyle/>
        <a:p>
          <a:endParaRPr lang="pl-PL"/>
        </a:p>
      </dgm:t>
    </dgm:pt>
    <dgm:pt modelId="{EEFB94A1-54BF-4BE9-9A52-F14BA8EDF045}" type="sibTrans" cxnId="{BA5E0111-5F01-4BC0-8DA3-5CA1C277E242}">
      <dgm:prSet/>
      <dgm:spPr/>
      <dgm:t>
        <a:bodyPr/>
        <a:lstStyle/>
        <a:p>
          <a:endParaRPr lang="pl-PL" dirty="0"/>
        </a:p>
      </dgm:t>
    </dgm:pt>
    <dgm:pt modelId="{B184C406-8FA1-4F06-8542-59886637939F}">
      <dgm:prSet phldrT="[Tekst]"/>
      <dgm:spPr/>
      <dgm:t>
        <a:bodyPr/>
        <a:lstStyle/>
        <a:p>
          <a:r>
            <a:rPr lang="en-US" dirty="0" smtClean="0"/>
            <a:t>Assembly language</a:t>
          </a:r>
          <a:endParaRPr lang="pl-PL" dirty="0"/>
        </a:p>
      </dgm:t>
    </dgm:pt>
    <dgm:pt modelId="{16AA1725-B701-47C3-B096-DC87A7BF690E}" type="parTrans" cxnId="{A9A90CC9-2376-4AFF-8F15-B8F95A50F619}">
      <dgm:prSet/>
      <dgm:spPr/>
      <dgm:t>
        <a:bodyPr/>
        <a:lstStyle/>
        <a:p>
          <a:endParaRPr lang="pl-PL"/>
        </a:p>
      </dgm:t>
    </dgm:pt>
    <dgm:pt modelId="{7805FEB2-3C76-4EF6-83ED-90817E5B209D}" type="sibTrans" cxnId="{A9A90CC9-2376-4AFF-8F15-B8F95A50F619}">
      <dgm:prSet/>
      <dgm:spPr/>
      <dgm:t>
        <a:bodyPr/>
        <a:lstStyle/>
        <a:p>
          <a:endParaRPr lang="pl-PL" dirty="0"/>
        </a:p>
      </dgm:t>
    </dgm:pt>
    <dgm:pt modelId="{8EB9C303-5B74-4664-A018-631F4FD3B03F}">
      <dgm:prSet phldrT="[Tekst]"/>
      <dgm:spPr/>
      <dgm:t>
        <a:bodyPr/>
        <a:lstStyle/>
        <a:p>
          <a:r>
            <a:rPr lang="en-US" dirty="0" smtClean="0"/>
            <a:t>Machine language</a:t>
          </a:r>
          <a:endParaRPr lang="pl-PL" dirty="0"/>
        </a:p>
      </dgm:t>
    </dgm:pt>
    <dgm:pt modelId="{9E7FBC30-7728-45CF-8451-DC12F1457A90}" type="parTrans" cxnId="{0FD75933-FC54-4C55-9A53-585F4F16CEB5}">
      <dgm:prSet/>
      <dgm:spPr/>
      <dgm:t>
        <a:bodyPr/>
        <a:lstStyle/>
        <a:p>
          <a:endParaRPr lang="pl-PL"/>
        </a:p>
      </dgm:t>
    </dgm:pt>
    <dgm:pt modelId="{F2908D36-149B-4BA9-BD62-BB6AD19148BC}" type="sibTrans" cxnId="{0FD75933-FC54-4C55-9A53-585F4F16CEB5}">
      <dgm:prSet/>
      <dgm:spPr/>
      <dgm:t>
        <a:bodyPr/>
        <a:lstStyle/>
        <a:p>
          <a:endParaRPr lang="pl-PL"/>
        </a:p>
      </dgm:t>
    </dgm:pt>
    <dgm:pt modelId="{653507CF-A22E-4B42-B0A1-694B3FF21E8F}" type="pres">
      <dgm:prSet presAssocID="{5F8DF821-43DA-4A13-80F2-7140A0A2BAB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3EAC455B-0A30-4E73-B9D9-22D85A329DC7}" type="pres">
      <dgm:prSet presAssocID="{F3E1037F-2B0F-4E2C-9EB1-5884058E9605}" presName="composite" presStyleCnt="0"/>
      <dgm:spPr/>
    </dgm:pt>
    <dgm:pt modelId="{3FE6196A-EA95-4D7E-8E2D-4AC44B2C06FA}" type="pres">
      <dgm:prSet presAssocID="{F3E1037F-2B0F-4E2C-9EB1-5884058E9605}" presName="bentUpArrow1" presStyleLbl="alignImgPlace1" presStyleIdx="0" presStyleCnt="2"/>
      <dgm:spPr/>
    </dgm:pt>
    <dgm:pt modelId="{4284BFAD-1457-4A16-A15E-2F5D1B13DB5B}" type="pres">
      <dgm:prSet presAssocID="{F3E1037F-2B0F-4E2C-9EB1-5884058E960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9509581-332E-453D-B23F-D26DA9F4FE71}" type="pres">
      <dgm:prSet presAssocID="{F3E1037F-2B0F-4E2C-9EB1-5884058E960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9F58225-B1D6-40B5-90E5-7CD5FA995E94}" type="pres">
      <dgm:prSet presAssocID="{EEFB94A1-54BF-4BE9-9A52-F14BA8EDF045}" presName="sibTrans" presStyleCnt="0"/>
      <dgm:spPr/>
    </dgm:pt>
    <dgm:pt modelId="{B92E4E31-CD77-4D76-A921-952CE315C47A}" type="pres">
      <dgm:prSet presAssocID="{B184C406-8FA1-4F06-8542-59886637939F}" presName="composite" presStyleCnt="0"/>
      <dgm:spPr/>
    </dgm:pt>
    <dgm:pt modelId="{5B84249A-266F-4062-9DB5-E1A8E7F525ED}" type="pres">
      <dgm:prSet presAssocID="{B184C406-8FA1-4F06-8542-59886637939F}" presName="bentUpArrow1" presStyleLbl="alignImgPlace1" presStyleIdx="1" presStyleCnt="2"/>
      <dgm:spPr/>
    </dgm:pt>
    <dgm:pt modelId="{C718B627-0CAB-4A32-AFE6-13FC1B9ADFA8}" type="pres">
      <dgm:prSet presAssocID="{B184C406-8FA1-4F06-8542-59886637939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B17C44F-36EA-49F5-9218-41C1970C11CB}" type="pres">
      <dgm:prSet presAssocID="{B184C406-8FA1-4F06-8542-59886637939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A284516-5EA1-4B67-AACF-6439B7ED3159}" type="pres">
      <dgm:prSet presAssocID="{7805FEB2-3C76-4EF6-83ED-90817E5B209D}" presName="sibTrans" presStyleCnt="0"/>
      <dgm:spPr/>
    </dgm:pt>
    <dgm:pt modelId="{3CA3009C-B73B-4D3E-B8B1-DFF00CD0EC45}" type="pres">
      <dgm:prSet presAssocID="{8EB9C303-5B74-4664-A018-631F4FD3B03F}" presName="composite" presStyleCnt="0"/>
      <dgm:spPr/>
    </dgm:pt>
    <dgm:pt modelId="{EA45E174-A599-4779-89A6-809BC09608B7}" type="pres">
      <dgm:prSet presAssocID="{8EB9C303-5B74-4664-A018-631F4FD3B03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D2FFA1E-9C45-4CDD-BB42-844E6305E213}" type="presOf" srcId="{5F8DF821-43DA-4A13-80F2-7140A0A2BAB6}" destId="{653507CF-A22E-4B42-B0A1-694B3FF21E8F}" srcOrd="0" destOrd="0" presId="urn:microsoft.com/office/officeart/2005/8/layout/StepDownProcess"/>
    <dgm:cxn modelId="{0FD75933-FC54-4C55-9A53-585F4F16CEB5}" srcId="{5F8DF821-43DA-4A13-80F2-7140A0A2BAB6}" destId="{8EB9C303-5B74-4664-A018-631F4FD3B03F}" srcOrd="2" destOrd="0" parTransId="{9E7FBC30-7728-45CF-8451-DC12F1457A90}" sibTransId="{F2908D36-149B-4BA9-BD62-BB6AD19148BC}"/>
    <dgm:cxn modelId="{BD5556EE-AE66-4FDD-81EB-66268F6351F1}" type="presOf" srcId="{B184C406-8FA1-4F06-8542-59886637939F}" destId="{C718B627-0CAB-4A32-AFE6-13FC1B9ADFA8}" srcOrd="0" destOrd="0" presId="urn:microsoft.com/office/officeart/2005/8/layout/StepDownProcess"/>
    <dgm:cxn modelId="{A9A90CC9-2376-4AFF-8F15-B8F95A50F619}" srcId="{5F8DF821-43DA-4A13-80F2-7140A0A2BAB6}" destId="{B184C406-8FA1-4F06-8542-59886637939F}" srcOrd="1" destOrd="0" parTransId="{16AA1725-B701-47C3-B096-DC87A7BF690E}" sibTransId="{7805FEB2-3C76-4EF6-83ED-90817E5B209D}"/>
    <dgm:cxn modelId="{5589C9D2-94B2-4922-9208-C57A08B6F861}" type="presOf" srcId="{F3E1037F-2B0F-4E2C-9EB1-5884058E9605}" destId="{4284BFAD-1457-4A16-A15E-2F5D1B13DB5B}" srcOrd="0" destOrd="0" presId="urn:microsoft.com/office/officeart/2005/8/layout/StepDownProcess"/>
    <dgm:cxn modelId="{BA5E0111-5F01-4BC0-8DA3-5CA1C277E242}" srcId="{5F8DF821-43DA-4A13-80F2-7140A0A2BAB6}" destId="{F3E1037F-2B0F-4E2C-9EB1-5884058E9605}" srcOrd="0" destOrd="0" parTransId="{0CA409CE-2205-4381-A076-8C4BDC9304B1}" sibTransId="{EEFB94A1-54BF-4BE9-9A52-F14BA8EDF045}"/>
    <dgm:cxn modelId="{82DB6CFA-3E55-4258-B572-E1FBFB2B9821}" type="presOf" srcId="{8EB9C303-5B74-4664-A018-631F4FD3B03F}" destId="{EA45E174-A599-4779-89A6-809BC09608B7}" srcOrd="0" destOrd="0" presId="urn:microsoft.com/office/officeart/2005/8/layout/StepDownProcess"/>
    <dgm:cxn modelId="{EC9C0736-989D-4565-B00D-5CF1F0257157}" type="presParOf" srcId="{653507CF-A22E-4B42-B0A1-694B3FF21E8F}" destId="{3EAC455B-0A30-4E73-B9D9-22D85A329DC7}" srcOrd="0" destOrd="0" presId="urn:microsoft.com/office/officeart/2005/8/layout/StepDownProcess"/>
    <dgm:cxn modelId="{7E43CFBA-CAD0-466A-A8F6-F2FBCECA43F9}" type="presParOf" srcId="{3EAC455B-0A30-4E73-B9D9-22D85A329DC7}" destId="{3FE6196A-EA95-4D7E-8E2D-4AC44B2C06FA}" srcOrd="0" destOrd="0" presId="urn:microsoft.com/office/officeart/2005/8/layout/StepDownProcess"/>
    <dgm:cxn modelId="{F91A493D-A4EE-40B8-99C9-74D931D554BE}" type="presParOf" srcId="{3EAC455B-0A30-4E73-B9D9-22D85A329DC7}" destId="{4284BFAD-1457-4A16-A15E-2F5D1B13DB5B}" srcOrd="1" destOrd="0" presId="urn:microsoft.com/office/officeart/2005/8/layout/StepDownProcess"/>
    <dgm:cxn modelId="{FD8EBF83-AC0A-4DB9-BB69-259E289FBF20}" type="presParOf" srcId="{3EAC455B-0A30-4E73-B9D9-22D85A329DC7}" destId="{A9509581-332E-453D-B23F-D26DA9F4FE71}" srcOrd="2" destOrd="0" presId="urn:microsoft.com/office/officeart/2005/8/layout/StepDownProcess"/>
    <dgm:cxn modelId="{BF2937FC-E0C5-4A88-AB27-37DE1F1CEF4D}" type="presParOf" srcId="{653507CF-A22E-4B42-B0A1-694B3FF21E8F}" destId="{59F58225-B1D6-40B5-90E5-7CD5FA995E94}" srcOrd="1" destOrd="0" presId="urn:microsoft.com/office/officeart/2005/8/layout/StepDownProcess"/>
    <dgm:cxn modelId="{B1E2357C-2FD8-4D0A-B5A3-47DEF54D6553}" type="presParOf" srcId="{653507CF-A22E-4B42-B0A1-694B3FF21E8F}" destId="{B92E4E31-CD77-4D76-A921-952CE315C47A}" srcOrd="2" destOrd="0" presId="urn:microsoft.com/office/officeart/2005/8/layout/StepDownProcess"/>
    <dgm:cxn modelId="{49DF1FF1-417F-4453-B13D-2CFFDF9E0B3C}" type="presParOf" srcId="{B92E4E31-CD77-4D76-A921-952CE315C47A}" destId="{5B84249A-266F-4062-9DB5-E1A8E7F525ED}" srcOrd="0" destOrd="0" presId="urn:microsoft.com/office/officeart/2005/8/layout/StepDownProcess"/>
    <dgm:cxn modelId="{CE578C6F-3B7C-41FC-92A7-6C7C7EA64894}" type="presParOf" srcId="{B92E4E31-CD77-4D76-A921-952CE315C47A}" destId="{C718B627-0CAB-4A32-AFE6-13FC1B9ADFA8}" srcOrd="1" destOrd="0" presId="urn:microsoft.com/office/officeart/2005/8/layout/StepDownProcess"/>
    <dgm:cxn modelId="{1246A6B5-1475-483D-999D-899FF1616D3D}" type="presParOf" srcId="{B92E4E31-CD77-4D76-A921-952CE315C47A}" destId="{FB17C44F-36EA-49F5-9218-41C1970C11CB}" srcOrd="2" destOrd="0" presId="urn:microsoft.com/office/officeart/2005/8/layout/StepDownProcess"/>
    <dgm:cxn modelId="{E72A650B-6590-4A73-BE0B-B217EC26D2A2}" type="presParOf" srcId="{653507CF-A22E-4B42-B0A1-694B3FF21E8F}" destId="{FA284516-5EA1-4B67-AACF-6439B7ED3159}" srcOrd="3" destOrd="0" presId="urn:microsoft.com/office/officeart/2005/8/layout/StepDownProcess"/>
    <dgm:cxn modelId="{5CC6C9CE-20A0-4C8D-A893-EE3C4D3ADFB9}" type="presParOf" srcId="{653507CF-A22E-4B42-B0A1-694B3FF21E8F}" destId="{3CA3009C-B73B-4D3E-B8B1-DFF00CD0EC45}" srcOrd="4" destOrd="0" presId="urn:microsoft.com/office/officeart/2005/8/layout/StepDownProcess"/>
    <dgm:cxn modelId="{447837DC-2C46-4573-AE43-6437C6A2BBA6}" type="presParOf" srcId="{3CA3009C-B73B-4D3E-B8B1-DFF00CD0EC45}" destId="{EA45E174-A599-4779-89A6-809BC09608B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4A2FD-305F-43D0-99F3-0F2BCBB67EE8}">
      <dsp:nvSpPr>
        <dsp:cNvPr id="0" name=""/>
        <dsp:cNvSpPr/>
      </dsp:nvSpPr>
      <dsp:spPr>
        <a:xfrm>
          <a:off x="0" y="6029595"/>
          <a:ext cx="4248472" cy="5653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Target code</a:t>
          </a:r>
          <a:endParaRPr lang="pl-PL" sz="1100" kern="1200" dirty="0"/>
        </a:p>
      </dsp:txBody>
      <dsp:txXfrm>
        <a:off x="0" y="6029595"/>
        <a:ext cx="4248472" cy="565349"/>
      </dsp:txXfrm>
    </dsp:sp>
    <dsp:sp modelId="{843B8167-CBC1-48B5-A150-03047D83BAA2}">
      <dsp:nvSpPr>
        <dsp:cNvPr id="0" name=""/>
        <dsp:cNvSpPr/>
      </dsp:nvSpPr>
      <dsp:spPr>
        <a:xfrm rot="10800000">
          <a:off x="0" y="5168568"/>
          <a:ext cx="4248472" cy="869507"/>
        </a:xfrm>
        <a:prstGeom prst="upArrowCallou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Translation</a:t>
          </a:r>
          <a:endParaRPr lang="pl-PL" sz="1100" kern="1200" dirty="0"/>
        </a:p>
      </dsp:txBody>
      <dsp:txXfrm rot="10800000">
        <a:off x="0" y="5168568"/>
        <a:ext cx="4248472" cy="564980"/>
      </dsp:txXfrm>
    </dsp:sp>
    <dsp:sp modelId="{264C4603-7B43-491A-9D36-C582E4CC9486}">
      <dsp:nvSpPr>
        <dsp:cNvPr id="0" name=""/>
        <dsp:cNvSpPr/>
      </dsp:nvSpPr>
      <dsp:spPr>
        <a:xfrm rot="10800000">
          <a:off x="0" y="4307541"/>
          <a:ext cx="4248472" cy="869507"/>
        </a:xfrm>
        <a:prstGeom prst="upArrowCallou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Optimization</a:t>
          </a:r>
          <a:endParaRPr lang="pl-PL" sz="1100" b="1" kern="1200" dirty="0"/>
        </a:p>
      </dsp:txBody>
      <dsp:txXfrm rot="-10800000">
        <a:off x="0" y="4307541"/>
        <a:ext cx="4248472" cy="305197"/>
      </dsp:txXfrm>
    </dsp:sp>
    <dsp:sp modelId="{415C0999-7E3D-4940-92A1-343CFE45379A}">
      <dsp:nvSpPr>
        <dsp:cNvPr id="0" name=""/>
        <dsp:cNvSpPr/>
      </dsp:nvSpPr>
      <dsp:spPr>
        <a:xfrm>
          <a:off x="0" y="4612738"/>
          <a:ext cx="4248472" cy="25998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intermediate code</a:t>
          </a:r>
          <a:endParaRPr lang="pl-PL" sz="2000" kern="1200"/>
        </a:p>
      </dsp:txBody>
      <dsp:txXfrm>
        <a:off x="0" y="4612738"/>
        <a:ext cx="4248472" cy="259982"/>
      </dsp:txXfrm>
    </dsp:sp>
    <dsp:sp modelId="{09514880-F25B-4469-81CB-B165CF301FB6}">
      <dsp:nvSpPr>
        <dsp:cNvPr id="0" name=""/>
        <dsp:cNvSpPr/>
      </dsp:nvSpPr>
      <dsp:spPr>
        <a:xfrm rot="10800000">
          <a:off x="0" y="3446514"/>
          <a:ext cx="4248472" cy="869507"/>
        </a:xfrm>
        <a:prstGeom prst="upArrowCallou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Intermediate code generation </a:t>
          </a:r>
          <a:endParaRPr lang="pl-PL" sz="1100" b="1" kern="1200" dirty="0"/>
        </a:p>
      </dsp:txBody>
      <dsp:txXfrm rot="-10800000">
        <a:off x="0" y="3446514"/>
        <a:ext cx="4248472" cy="305197"/>
      </dsp:txXfrm>
    </dsp:sp>
    <dsp:sp modelId="{7159C7DB-FCC5-4E7F-8138-A33860652F59}">
      <dsp:nvSpPr>
        <dsp:cNvPr id="0" name=""/>
        <dsp:cNvSpPr/>
      </dsp:nvSpPr>
      <dsp:spPr>
        <a:xfrm>
          <a:off x="0" y="3751711"/>
          <a:ext cx="4248472" cy="259982"/>
        </a:xfrm>
        <a:prstGeom prst="rect">
          <a:avLst/>
        </a:prstGeom>
        <a:solidFill>
          <a:schemeClr val="accent5">
            <a:tint val="40000"/>
            <a:alpha val="90000"/>
            <a:hueOff val="-1478351"/>
            <a:satOff val="-2563"/>
            <a:lumOff val="-2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intermediate code</a:t>
          </a:r>
          <a:endParaRPr lang="pl-PL" sz="2000" kern="1200" dirty="0"/>
        </a:p>
      </dsp:txBody>
      <dsp:txXfrm>
        <a:off x="0" y="3751711"/>
        <a:ext cx="4248472" cy="259982"/>
      </dsp:txXfrm>
    </dsp:sp>
    <dsp:sp modelId="{BB3878C1-3308-4C69-B194-C7F936ECE302}">
      <dsp:nvSpPr>
        <dsp:cNvPr id="0" name=""/>
        <dsp:cNvSpPr/>
      </dsp:nvSpPr>
      <dsp:spPr>
        <a:xfrm rot="10800000">
          <a:off x="0" y="2592287"/>
          <a:ext cx="4248472" cy="869507"/>
        </a:xfrm>
        <a:prstGeom prst="upArrowCallou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Semantic analysis </a:t>
          </a:r>
          <a:endParaRPr lang="pl-PL" sz="1100" b="1" kern="1200" dirty="0"/>
        </a:p>
      </dsp:txBody>
      <dsp:txXfrm rot="-10800000">
        <a:off x="0" y="2592287"/>
        <a:ext cx="4248472" cy="305197"/>
      </dsp:txXfrm>
    </dsp:sp>
    <dsp:sp modelId="{F2FA2A42-4120-43BF-9095-6A9F16A7B126}">
      <dsp:nvSpPr>
        <dsp:cNvPr id="0" name=""/>
        <dsp:cNvSpPr/>
      </dsp:nvSpPr>
      <dsp:spPr>
        <a:xfrm>
          <a:off x="0" y="2890684"/>
          <a:ext cx="4248472" cy="259982"/>
        </a:xfrm>
        <a:prstGeom prst="rect">
          <a:avLst/>
        </a:prstGeom>
        <a:solidFill>
          <a:schemeClr val="accent5">
            <a:tint val="40000"/>
            <a:alpha val="90000"/>
            <a:hueOff val="-2956702"/>
            <a:satOff val="-5126"/>
            <a:lumOff val="-51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annotated AST</a:t>
          </a:r>
          <a:endParaRPr lang="pl-PL" sz="2000" kern="1200" dirty="0"/>
        </a:p>
      </dsp:txBody>
      <dsp:txXfrm>
        <a:off x="0" y="2890684"/>
        <a:ext cx="4248472" cy="259982"/>
      </dsp:txXfrm>
    </dsp:sp>
    <dsp:sp modelId="{3F2E0FD7-9529-4A7F-8878-FAA9C14F3C24}">
      <dsp:nvSpPr>
        <dsp:cNvPr id="0" name=""/>
        <dsp:cNvSpPr/>
      </dsp:nvSpPr>
      <dsp:spPr>
        <a:xfrm rot="10800000">
          <a:off x="0" y="1724460"/>
          <a:ext cx="4248472" cy="869507"/>
        </a:xfrm>
        <a:prstGeom prst="upArrowCallou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Syntax analysis </a:t>
          </a:r>
          <a:endParaRPr lang="pl-PL" sz="1100" b="1" kern="1200" dirty="0"/>
        </a:p>
      </dsp:txBody>
      <dsp:txXfrm rot="-10800000">
        <a:off x="0" y="1724460"/>
        <a:ext cx="4248472" cy="305197"/>
      </dsp:txXfrm>
    </dsp:sp>
    <dsp:sp modelId="{6A70A755-7E39-4645-A437-DEA99EE86120}">
      <dsp:nvSpPr>
        <dsp:cNvPr id="0" name=""/>
        <dsp:cNvSpPr/>
      </dsp:nvSpPr>
      <dsp:spPr>
        <a:xfrm>
          <a:off x="0" y="2029658"/>
          <a:ext cx="4248472" cy="259982"/>
        </a:xfrm>
        <a:prstGeom prst="rect">
          <a:avLst/>
        </a:prstGeom>
        <a:solidFill>
          <a:schemeClr val="accent5">
            <a:tint val="40000"/>
            <a:alpha val="90000"/>
            <a:hueOff val="-4435053"/>
            <a:satOff val="-7690"/>
            <a:lumOff val="-77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Abstract Syntax Tree (AST)</a:t>
          </a:r>
          <a:endParaRPr lang="pl-PL" sz="2000" kern="1200" dirty="0"/>
        </a:p>
      </dsp:txBody>
      <dsp:txXfrm>
        <a:off x="0" y="2029658"/>
        <a:ext cx="4248472" cy="259982"/>
      </dsp:txXfrm>
    </dsp:sp>
    <dsp:sp modelId="{9AFFC091-85DE-4BD2-8294-4F3B0ED2CE2F}">
      <dsp:nvSpPr>
        <dsp:cNvPr id="0" name=""/>
        <dsp:cNvSpPr/>
      </dsp:nvSpPr>
      <dsp:spPr>
        <a:xfrm rot="10800000">
          <a:off x="0" y="863434"/>
          <a:ext cx="4248472" cy="869507"/>
        </a:xfrm>
        <a:prstGeom prst="upArrowCallou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Lexical analysis</a:t>
          </a:r>
          <a:r>
            <a:rPr lang="en-US" sz="1100" kern="1200" dirty="0" smtClean="0"/>
            <a:t> </a:t>
          </a:r>
          <a:endParaRPr lang="pl-PL" sz="1100" b="1" kern="1200" dirty="0"/>
        </a:p>
      </dsp:txBody>
      <dsp:txXfrm rot="-10800000">
        <a:off x="0" y="863434"/>
        <a:ext cx="4248472" cy="305197"/>
      </dsp:txXfrm>
    </dsp:sp>
    <dsp:sp modelId="{A203005E-370A-43C9-9546-3DD29425F1B0}">
      <dsp:nvSpPr>
        <dsp:cNvPr id="0" name=""/>
        <dsp:cNvSpPr/>
      </dsp:nvSpPr>
      <dsp:spPr>
        <a:xfrm>
          <a:off x="0" y="1168631"/>
          <a:ext cx="4248472" cy="259982"/>
        </a:xfrm>
        <a:prstGeom prst="rect">
          <a:avLst/>
        </a:prstGeom>
        <a:solidFill>
          <a:schemeClr val="accent5">
            <a:tint val="40000"/>
            <a:alpha val="90000"/>
            <a:hueOff val="-5913404"/>
            <a:satOff val="-10253"/>
            <a:lumOff val="-103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stream of tokens</a:t>
          </a:r>
          <a:endParaRPr lang="pl-PL" sz="2000" kern="1200" dirty="0"/>
        </a:p>
      </dsp:txBody>
      <dsp:txXfrm>
        <a:off x="0" y="1168631"/>
        <a:ext cx="4248472" cy="259982"/>
      </dsp:txXfrm>
    </dsp:sp>
    <dsp:sp modelId="{0DF4227F-3639-42A0-B156-8AFCAFA3CB04}">
      <dsp:nvSpPr>
        <dsp:cNvPr id="0" name=""/>
        <dsp:cNvSpPr/>
      </dsp:nvSpPr>
      <dsp:spPr>
        <a:xfrm rot="10800000">
          <a:off x="0" y="2407"/>
          <a:ext cx="4248472" cy="869507"/>
        </a:xfrm>
        <a:prstGeom prst="upArrowCallou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Source code  </a:t>
          </a:r>
          <a:endParaRPr lang="pl-PL" sz="1100" kern="1200" dirty="0"/>
        </a:p>
      </dsp:txBody>
      <dsp:txXfrm rot="-10800000">
        <a:off x="0" y="2407"/>
        <a:ext cx="4248472" cy="305197"/>
      </dsp:txXfrm>
    </dsp:sp>
    <dsp:sp modelId="{04353AD5-F573-4F09-95AE-D52EFFCFB875}">
      <dsp:nvSpPr>
        <dsp:cNvPr id="0" name=""/>
        <dsp:cNvSpPr/>
      </dsp:nvSpPr>
      <dsp:spPr>
        <a:xfrm>
          <a:off x="0" y="307604"/>
          <a:ext cx="4248472" cy="259982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stream of characters</a:t>
          </a:r>
          <a:endParaRPr lang="pl-PL" sz="2000" kern="1200" dirty="0"/>
        </a:p>
      </dsp:txBody>
      <dsp:txXfrm>
        <a:off x="0" y="307604"/>
        <a:ext cx="4248472" cy="259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F3B56-F595-43AB-B61A-DB4B2A35FE13}">
      <dsp:nvSpPr>
        <dsp:cNvPr id="0" name=""/>
        <dsp:cNvSpPr/>
      </dsp:nvSpPr>
      <dsp:spPr>
        <a:xfrm>
          <a:off x="1126648" y="2149"/>
          <a:ext cx="1635134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Scanner/</a:t>
          </a:r>
          <a:r>
            <a:rPr lang="en-US" sz="1700" kern="1200" dirty="0" err="1" smtClean="0"/>
            <a:t>lexer</a:t>
          </a:r>
          <a:endParaRPr lang="pl-PL" sz="1700" kern="1200" dirty="0"/>
        </a:p>
      </dsp:txBody>
      <dsp:txXfrm>
        <a:off x="1145305" y="20806"/>
        <a:ext cx="1597820" cy="599670"/>
      </dsp:txXfrm>
    </dsp:sp>
    <dsp:sp modelId="{14DE8237-378E-425C-A7C6-98873F01B4BA}">
      <dsp:nvSpPr>
        <dsp:cNvPr id="0" name=""/>
        <dsp:cNvSpPr/>
      </dsp:nvSpPr>
      <dsp:spPr>
        <a:xfrm rot="5400000">
          <a:off x="1824781" y="655058"/>
          <a:ext cx="238869" cy="286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 dirty="0"/>
        </a:p>
      </dsp:txBody>
      <dsp:txXfrm rot="-5400000">
        <a:off x="1858223" y="678945"/>
        <a:ext cx="171986" cy="167208"/>
      </dsp:txXfrm>
    </dsp:sp>
    <dsp:sp modelId="{2324BB04-A689-41FA-9087-B127DC906582}">
      <dsp:nvSpPr>
        <dsp:cNvPr id="0" name=""/>
        <dsp:cNvSpPr/>
      </dsp:nvSpPr>
      <dsp:spPr>
        <a:xfrm>
          <a:off x="1126648" y="957626"/>
          <a:ext cx="1635134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Parser</a:t>
          </a:r>
          <a:endParaRPr lang="pl-PL" sz="1700" kern="1200" dirty="0"/>
        </a:p>
      </dsp:txBody>
      <dsp:txXfrm>
        <a:off x="1145305" y="976283"/>
        <a:ext cx="1597820" cy="599670"/>
      </dsp:txXfrm>
    </dsp:sp>
    <dsp:sp modelId="{8EDDC315-7358-4B52-A318-5D037350D124}">
      <dsp:nvSpPr>
        <dsp:cNvPr id="0" name=""/>
        <dsp:cNvSpPr/>
      </dsp:nvSpPr>
      <dsp:spPr>
        <a:xfrm rot="5400000">
          <a:off x="1824781" y="1610535"/>
          <a:ext cx="238869" cy="286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/>
        </a:p>
      </dsp:txBody>
      <dsp:txXfrm rot="-5400000">
        <a:off x="1858223" y="1634422"/>
        <a:ext cx="171986" cy="167208"/>
      </dsp:txXfrm>
    </dsp:sp>
    <dsp:sp modelId="{B3CF91B8-79B4-4A48-A53D-DFD9953BEBA6}">
      <dsp:nvSpPr>
        <dsp:cNvPr id="0" name=""/>
        <dsp:cNvSpPr/>
      </dsp:nvSpPr>
      <dsp:spPr>
        <a:xfrm>
          <a:off x="1126648" y="1913102"/>
          <a:ext cx="1635134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Semantic analyzer</a:t>
          </a:r>
          <a:endParaRPr lang="pl-PL" sz="1700" kern="1200" dirty="0"/>
        </a:p>
      </dsp:txBody>
      <dsp:txXfrm>
        <a:off x="1145305" y="1931759"/>
        <a:ext cx="1597820" cy="599670"/>
      </dsp:txXfrm>
    </dsp:sp>
    <dsp:sp modelId="{5EA249D1-656F-4705-8279-210F17398EE2}">
      <dsp:nvSpPr>
        <dsp:cNvPr id="0" name=""/>
        <dsp:cNvSpPr/>
      </dsp:nvSpPr>
      <dsp:spPr>
        <a:xfrm rot="5400000">
          <a:off x="1824781" y="2566012"/>
          <a:ext cx="238869" cy="286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/>
        </a:p>
      </dsp:txBody>
      <dsp:txXfrm rot="-5400000">
        <a:off x="1858223" y="2589899"/>
        <a:ext cx="171986" cy="167208"/>
      </dsp:txXfrm>
    </dsp:sp>
    <dsp:sp modelId="{0C5ECA71-0106-49F9-BB01-A5FCB59CCF40}">
      <dsp:nvSpPr>
        <dsp:cNvPr id="0" name=""/>
        <dsp:cNvSpPr/>
      </dsp:nvSpPr>
      <dsp:spPr>
        <a:xfrm>
          <a:off x="1126648" y="2868579"/>
          <a:ext cx="1635134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Intermediate code generator</a:t>
          </a:r>
          <a:endParaRPr lang="pl-PL" sz="1700" kern="1200" dirty="0"/>
        </a:p>
      </dsp:txBody>
      <dsp:txXfrm>
        <a:off x="1145305" y="2887236"/>
        <a:ext cx="1597820" cy="599670"/>
      </dsp:txXfrm>
    </dsp:sp>
    <dsp:sp modelId="{A74AC811-9CEC-4B86-8252-27F386AB7E0A}">
      <dsp:nvSpPr>
        <dsp:cNvPr id="0" name=""/>
        <dsp:cNvSpPr/>
      </dsp:nvSpPr>
      <dsp:spPr>
        <a:xfrm rot="5400000">
          <a:off x="1824781" y="3521488"/>
          <a:ext cx="238869" cy="286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/>
        </a:p>
      </dsp:txBody>
      <dsp:txXfrm rot="-5400000">
        <a:off x="1858223" y="3545375"/>
        <a:ext cx="171986" cy="167208"/>
      </dsp:txXfrm>
    </dsp:sp>
    <dsp:sp modelId="{9D17CCF1-629A-4710-8F67-FBE78C392282}">
      <dsp:nvSpPr>
        <dsp:cNvPr id="0" name=""/>
        <dsp:cNvSpPr/>
      </dsp:nvSpPr>
      <dsp:spPr>
        <a:xfrm>
          <a:off x="1126648" y="3824056"/>
          <a:ext cx="1635134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Optimizer</a:t>
          </a:r>
          <a:endParaRPr lang="pl-PL" sz="1700" kern="1200" dirty="0"/>
        </a:p>
      </dsp:txBody>
      <dsp:txXfrm>
        <a:off x="1145305" y="3842713"/>
        <a:ext cx="1597820" cy="599670"/>
      </dsp:txXfrm>
    </dsp:sp>
    <dsp:sp modelId="{6BDCD9B8-6F8F-40DF-B8F9-CB650FBE7C4F}">
      <dsp:nvSpPr>
        <dsp:cNvPr id="0" name=""/>
        <dsp:cNvSpPr/>
      </dsp:nvSpPr>
      <dsp:spPr>
        <a:xfrm rot="5400000">
          <a:off x="1824781" y="4476965"/>
          <a:ext cx="238869" cy="286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/>
        </a:p>
      </dsp:txBody>
      <dsp:txXfrm rot="-5400000">
        <a:off x="1858223" y="4500852"/>
        <a:ext cx="171986" cy="167208"/>
      </dsp:txXfrm>
    </dsp:sp>
    <dsp:sp modelId="{5C0533BF-7F62-4C4D-BFB9-35B18B87D6EE}">
      <dsp:nvSpPr>
        <dsp:cNvPr id="0" name=""/>
        <dsp:cNvSpPr/>
      </dsp:nvSpPr>
      <dsp:spPr>
        <a:xfrm>
          <a:off x="1126648" y="4779532"/>
          <a:ext cx="1635134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Translator</a:t>
          </a:r>
          <a:endParaRPr lang="pl-PL" sz="1700" kern="1200" dirty="0"/>
        </a:p>
      </dsp:txBody>
      <dsp:txXfrm>
        <a:off x="1145305" y="4798189"/>
        <a:ext cx="1597820" cy="5996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6196A-EA95-4D7E-8E2D-4AC44B2C06FA}">
      <dsp:nvSpPr>
        <dsp:cNvPr id="0" name=""/>
        <dsp:cNvSpPr/>
      </dsp:nvSpPr>
      <dsp:spPr>
        <a:xfrm rot="5400000">
          <a:off x="1057810" y="1351743"/>
          <a:ext cx="1195500" cy="13610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4BFAD-1457-4A16-A15E-2F5D1B13DB5B}">
      <dsp:nvSpPr>
        <dsp:cNvPr id="0" name=""/>
        <dsp:cNvSpPr/>
      </dsp:nvSpPr>
      <dsp:spPr>
        <a:xfrm>
          <a:off x="741075" y="26507"/>
          <a:ext cx="2012519" cy="140869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High level language</a:t>
          </a:r>
          <a:endParaRPr lang="pl-PL" sz="2900" kern="1200" dirty="0"/>
        </a:p>
      </dsp:txBody>
      <dsp:txXfrm>
        <a:off x="809854" y="95286"/>
        <a:ext cx="1874961" cy="1271140"/>
      </dsp:txXfrm>
    </dsp:sp>
    <dsp:sp modelId="{A9509581-332E-453D-B23F-D26DA9F4FE71}">
      <dsp:nvSpPr>
        <dsp:cNvPr id="0" name=""/>
        <dsp:cNvSpPr/>
      </dsp:nvSpPr>
      <dsp:spPr>
        <a:xfrm>
          <a:off x="2753595" y="160858"/>
          <a:ext cx="1463714" cy="113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4249A-266F-4062-9DB5-E1A8E7F525ED}">
      <dsp:nvSpPr>
        <dsp:cNvPr id="0" name=""/>
        <dsp:cNvSpPr/>
      </dsp:nvSpPr>
      <dsp:spPr>
        <a:xfrm rot="5400000">
          <a:off x="2726403" y="2934176"/>
          <a:ext cx="1195500" cy="13610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8B627-0CAB-4A32-AFE6-13FC1B9ADFA8}">
      <dsp:nvSpPr>
        <dsp:cNvPr id="0" name=""/>
        <dsp:cNvSpPr/>
      </dsp:nvSpPr>
      <dsp:spPr>
        <a:xfrm>
          <a:off x="2409668" y="1608940"/>
          <a:ext cx="2012519" cy="140869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Assembly language</a:t>
          </a:r>
          <a:endParaRPr lang="pl-PL" sz="2900" kern="1200" dirty="0"/>
        </a:p>
      </dsp:txBody>
      <dsp:txXfrm>
        <a:off x="2478447" y="1677719"/>
        <a:ext cx="1874961" cy="1271140"/>
      </dsp:txXfrm>
    </dsp:sp>
    <dsp:sp modelId="{FB17C44F-36EA-49F5-9218-41C1970C11CB}">
      <dsp:nvSpPr>
        <dsp:cNvPr id="0" name=""/>
        <dsp:cNvSpPr/>
      </dsp:nvSpPr>
      <dsp:spPr>
        <a:xfrm>
          <a:off x="4422187" y="1743291"/>
          <a:ext cx="1463714" cy="113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5E174-A599-4779-89A6-809BC09608B7}">
      <dsp:nvSpPr>
        <dsp:cNvPr id="0" name=""/>
        <dsp:cNvSpPr/>
      </dsp:nvSpPr>
      <dsp:spPr>
        <a:xfrm>
          <a:off x="4078260" y="3191373"/>
          <a:ext cx="2012519" cy="140869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Machine language</a:t>
          </a:r>
          <a:endParaRPr lang="pl-PL" sz="2900" kern="1200" dirty="0"/>
        </a:p>
      </dsp:txBody>
      <dsp:txXfrm>
        <a:off x="4147039" y="3260152"/>
        <a:ext cx="1874961" cy="1271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0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7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8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3"/>
            <a:ext cx="10058398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3"/>
            <a:ext cx="6478621" cy="301558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5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3"/>
            <a:ext cx="6177065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7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3"/>
            <a:ext cx="4285014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6"/>
            <a:ext cx="4331501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6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7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0"/>
            <a:ext cx="4460737" cy="776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7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6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cp.org/en/jsr/all" TargetMode="External"/><Relationship Id="rId2" Type="http://schemas.openxmlformats.org/officeDocument/2006/relationships/hyperlink" Target="https://docs.oracle.com/javase/specs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oracle.com/technetwork/java/javase/archive-139210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datatypes.htm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akrk1@gmail.com" TargetMode="External"/><Relationship Id="rId2" Type="http://schemas.openxmlformats.org/officeDocument/2006/relationships/hyperlink" Target="mailto:sda.adam.mika@gmail.com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27448" y="404664"/>
            <a:ext cx="10521863" cy="2387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Wprowadzenie</a:t>
            </a:r>
            <a:r>
              <a:rPr lang="en-US" b="1" dirty="0" smtClean="0"/>
              <a:t> do </a:t>
            </a:r>
            <a:r>
              <a:rPr lang="en-US" b="1" dirty="0" err="1" smtClean="0"/>
              <a:t>platformy</a:t>
            </a:r>
            <a:r>
              <a:rPr lang="en-US" b="1" dirty="0" smtClean="0"/>
              <a:t>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JAVA as a language</a:t>
            </a:r>
            <a:endParaRPr lang="en-US" dirty="0"/>
          </a:p>
        </p:txBody>
      </p:sp>
      <p:pic>
        <p:nvPicPr>
          <p:cNvPr id="7170" name="Picture 2" descr="Image result for java du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555" y="2074704"/>
            <a:ext cx="2514600" cy="452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aśnienie owalne 3"/>
          <p:cNvSpPr/>
          <p:nvPr/>
        </p:nvSpPr>
        <p:spPr>
          <a:xfrm>
            <a:off x="3829050" y="4446270"/>
            <a:ext cx="4787988" cy="1817370"/>
          </a:xfrm>
          <a:prstGeom prst="wedgeEllipseCallout">
            <a:avLst>
              <a:gd name="adj1" fmla="val 66539"/>
              <a:gd name="adj2" fmla="val -5636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Hello world!</a:t>
            </a:r>
          </a:p>
          <a:p>
            <a:pPr algn="ctr"/>
            <a:r>
              <a:rPr lang="en-US" sz="2800" dirty="0" smtClean="0"/>
              <a:t>My name is </a:t>
            </a:r>
            <a:r>
              <a:rPr lang="en-US" sz="2800" b="1" dirty="0" smtClean="0"/>
              <a:t>Duke</a:t>
            </a:r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I’m JAVA mascot</a:t>
            </a:r>
            <a:endParaRPr lang="en-US" sz="2800" dirty="0"/>
          </a:p>
        </p:txBody>
      </p:sp>
      <p:pic>
        <p:nvPicPr>
          <p:cNvPr id="7" name="Picture 6" descr="Image result for oracle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8" y="5180507"/>
            <a:ext cx="2802214" cy="14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05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steps from source code to native code (machine dependent)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Terms: </a:t>
            </a:r>
            <a:r>
              <a:rPr lang="en-US" dirty="0" err="1" smtClean="0"/>
              <a:t>lexer</a:t>
            </a:r>
            <a:r>
              <a:rPr lang="en-US" dirty="0" smtClean="0"/>
              <a:t>/scanner, token, parser, Abstract Syntax Tree (AST) compiler, optimizer, intermediate code, java byte code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89" y="796555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3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 classification</a:t>
            </a:r>
            <a:endParaRPr lang="en-US" dirty="0"/>
          </a:p>
        </p:txBody>
      </p:sp>
      <p:pic>
        <p:nvPicPr>
          <p:cNvPr id="8" name="Picture 4" descr="Image result for programming languages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1690688"/>
            <a:ext cx="3832225" cy="281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04430277"/>
              </p:ext>
            </p:extLst>
          </p:nvPr>
        </p:nvGraphicFramePr>
        <p:xfrm>
          <a:off x="53191" y="1772816"/>
          <a:ext cx="6831856" cy="4626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7648" y="1988840"/>
            <a:ext cx="1208177" cy="64033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1074" y="3284984"/>
            <a:ext cx="1304925" cy="103822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6040" y="5301208"/>
            <a:ext cx="21717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9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 classification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772816"/>
            <a:ext cx="2409825" cy="385762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1797751"/>
            <a:ext cx="7058025" cy="42672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5879976" y="1311151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Language family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672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b="1" u="sng" dirty="0" smtClean="0"/>
              <a:t>language</a:t>
            </a:r>
            <a:r>
              <a:rPr lang="en-US" dirty="0" smtClean="0"/>
              <a:t> (23</a:t>
            </a:r>
            <a:r>
              <a:rPr lang="en-US" dirty="0"/>
              <a:t> January </a:t>
            </a:r>
            <a:r>
              <a:rPr lang="en-US" b="1" dirty="0" smtClean="0">
                <a:solidFill>
                  <a:srgbClr val="FF0000"/>
                </a:solidFill>
              </a:rPr>
              <a:t>1996</a:t>
            </a:r>
            <a:r>
              <a:rPr lang="en-US" dirty="0" smtClean="0"/>
              <a:t>)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2200" dirty="0" smtClean="0"/>
              <a:t>James Gosling, Sun Microsystems</a:t>
            </a:r>
            <a:endParaRPr lang="en-US" sz="2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JAVA language != Java Script language</a:t>
            </a:r>
          </a:p>
          <a:p>
            <a:r>
              <a:rPr lang="en-US" dirty="0" smtClean="0"/>
              <a:t>context-free</a:t>
            </a:r>
          </a:p>
          <a:p>
            <a:r>
              <a:rPr lang="en-US" dirty="0"/>
              <a:t>h</a:t>
            </a:r>
            <a:r>
              <a:rPr lang="en-US" dirty="0" smtClean="0"/>
              <a:t>igh-level (3G = 3</a:t>
            </a:r>
            <a:r>
              <a:rPr lang="en-US" baseline="30000" dirty="0" smtClean="0"/>
              <a:t>rd</a:t>
            </a:r>
            <a:r>
              <a:rPr lang="en-US" dirty="0" smtClean="0"/>
              <a:t> generation)</a:t>
            </a:r>
          </a:p>
          <a:p>
            <a:r>
              <a:rPr lang="en-US" dirty="0" smtClean="0"/>
              <a:t>imperative</a:t>
            </a:r>
          </a:p>
          <a:p>
            <a:r>
              <a:rPr lang="en-US" dirty="0" smtClean="0"/>
              <a:t>object-oriented (concept of class, attributes, methods)</a:t>
            </a:r>
          </a:p>
          <a:p>
            <a:r>
              <a:rPr lang="en-US" dirty="0" smtClean="0"/>
              <a:t>static compilation: from java language to java byte code </a:t>
            </a:r>
          </a:p>
          <a:p>
            <a:r>
              <a:rPr lang="en-US" dirty="0" smtClean="0"/>
              <a:t>dynamic compilation: from byte code to native code (JIT compiler)</a:t>
            </a:r>
          </a:p>
          <a:p>
            <a:r>
              <a:rPr lang="en-US" dirty="0" smtClean="0"/>
              <a:t>strongly typed (types correctness checked during compilation)</a:t>
            </a:r>
          </a:p>
          <a:p>
            <a:r>
              <a:rPr lang="en-US" dirty="0"/>
              <a:t>m</a:t>
            </a:r>
            <a:r>
              <a:rPr lang="en-US" dirty="0" smtClean="0"/>
              <a:t>anaged memory (GC – garbage collector, automatic memory reclaim)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Image result for james gos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676" y="232667"/>
            <a:ext cx="3180364" cy="238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sun micro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58" y="2103985"/>
            <a:ext cx="23812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oracle j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26" y="3098648"/>
            <a:ext cx="2802214" cy="14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31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Main properties of java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Terms: strongly-typed language, JIT, GC, object-oriented language, imperative language, declarative language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89" y="796555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24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0" y="1196752"/>
            <a:ext cx="11856640" cy="52565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Open webpage: </a:t>
            </a:r>
            <a:r>
              <a:rPr lang="en-US" sz="2400" dirty="0" smtClean="0">
                <a:hlinkClick r:id="rId2"/>
              </a:rPr>
              <a:t>https://docs.oracle.com/javase/specs/</a:t>
            </a:r>
            <a:endParaRPr lang="en-US" sz="2400" dirty="0" smtClean="0"/>
          </a:p>
          <a:p>
            <a:r>
              <a:rPr lang="en-US" sz="2400" dirty="0" smtClean="0"/>
              <a:t>Open specification of JAVA8 language and find syntax for “</a:t>
            </a:r>
            <a:r>
              <a:rPr lang="en-US" sz="2400" b="1" dirty="0"/>
              <a:t>Integer </a:t>
            </a:r>
            <a:r>
              <a:rPr lang="en-US" sz="2400" b="1" dirty="0" smtClean="0"/>
              <a:t>Literals”.</a:t>
            </a:r>
          </a:p>
          <a:p>
            <a:r>
              <a:rPr lang="en-US" sz="2400" dirty="0" smtClean="0"/>
              <a:t>Using lexical-rules specified for this non-terminal represent number 15 in 10 different ways as literal in java source code. </a:t>
            </a:r>
          </a:p>
          <a:p>
            <a:r>
              <a:rPr lang="en-US" sz="2400" dirty="0" smtClean="0"/>
              <a:t>Open java virtual machine specification and read about java byte code instruction “</a:t>
            </a:r>
            <a:r>
              <a:rPr lang="en-US" sz="2400" b="1" i="1" dirty="0" err="1" smtClean="0"/>
              <a:t>aconst_null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Open page: </a:t>
            </a:r>
            <a:r>
              <a:rPr lang="en-US" sz="2400" dirty="0" smtClean="0">
                <a:hlinkClick r:id="rId3"/>
              </a:rPr>
              <a:t>https://jcp.org/en/jsr/all</a:t>
            </a:r>
            <a:r>
              <a:rPr lang="en-US" sz="2400" dirty="0" smtClean="0"/>
              <a:t> . </a:t>
            </a:r>
            <a:r>
              <a:rPr lang="en-US" sz="2400" dirty="0"/>
              <a:t>W</a:t>
            </a:r>
            <a:r>
              <a:rPr lang="en-US" sz="2400" dirty="0" smtClean="0"/>
              <a:t>hat is JSR?</a:t>
            </a:r>
          </a:p>
          <a:p>
            <a:r>
              <a:rPr lang="en-US" sz="2400" dirty="0" smtClean="0"/>
              <a:t>Open page: </a:t>
            </a:r>
            <a:r>
              <a:rPr lang="en-US" sz="2400" dirty="0" smtClean="0">
                <a:hlinkClick r:id="rId4"/>
              </a:rPr>
              <a:t>http://www.oracle.com/technetwork/java/javase/archive-139210.html</a:t>
            </a:r>
            <a:endParaRPr lang="en-US" sz="2400" dirty="0" smtClean="0"/>
          </a:p>
          <a:p>
            <a:r>
              <a:rPr lang="en-US" sz="2400" dirty="0" smtClean="0"/>
              <a:t>Choose Java SE(Standard Edition) 8 and have a quick look at available installation packs.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82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586" y="963038"/>
            <a:ext cx="11133974" cy="5202266"/>
          </a:xfrm>
        </p:spPr>
        <p:txBody>
          <a:bodyPr>
            <a:normAutofit/>
          </a:bodyPr>
          <a:lstStyle/>
          <a:p>
            <a:r>
              <a:rPr lang="en-US" dirty="0" smtClean="0"/>
              <a:t>Download JAVA 8 JDK (Java Development Kit)</a:t>
            </a:r>
          </a:p>
          <a:p>
            <a:r>
              <a:rPr lang="en-US" dirty="0"/>
              <a:t>O</a:t>
            </a:r>
            <a:r>
              <a:rPr lang="en-US" dirty="0" smtClean="0"/>
              <a:t>pen console (</a:t>
            </a:r>
            <a:r>
              <a:rPr lang="en-US" b="1" dirty="0" err="1" smtClean="0"/>
              <a:t>cmd</a:t>
            </a:r>
            <a:r>
              <a:rPr lang="en-US" dirty="0" smtClean="0"/>
              <a:t>), execute in console </a:t>
            </a:r>
            <a:r>
              <a:rPr lang="en-US" b="1" dirty="0" err="1" smtClean="0"/>
              <a:t>javac</a:t>
            </a:r>
            <a:endParaRPr lang="en-US" b="1" dirty="0" smtClean="0"/>
          </a:p>
          <a:p>
            <a:r>
              <a:rPr lang="en-US" dirty="0" smtClean="0"/>
              <a:t>In next step execute </a:t>
            </a:r>
            <a:r>
              <a:rPr lang="en-US" b="1" dirty="0" err="1" smtClean="0"/>
              <a:t>javac</a:t>
            </a:r>
            <a:r>
              <a:rPr lang="en-US" b="1" dirty="0" smtClean="0"/>
              <a:t> – version. </a:t>
            </a:r>
          </a:p>
          <a:p>
            <a:r>
              <a:rPr lang="en-US" dirty="0" smtClean="0"/>
              <a:t>Write simple java program and save it in .txt file</a:t>
            </a:r>
          </a:p>
          <a:p>
            <a:r>
              <a:rPr lang="en-US" dirty="0" smtClean="0"/>
              <a:t>Compile created file using static compiler </a:t>
            </a:r>
            <a:r>
              <a:rPr lang="en-US" b="1" dirty="0" err="1" smtClean="0"/>
              <a:t>javac</a:t>
            </a:r>
            <a:r>
              <a:rPr lang="en-US" dirty="0" smtClean="0"/>
              <a:t>. Observe result.</a:t>
            </a:r>
          </a:p>
          <a:p>
            <a:r>
              <a:rPr lang="en-US" dirty="0" smtClean="0"/>
              <a:t>Change file extension to .java and compile again. Observe result.</a:t>
            </a:r>
          </a:p>
          <a:p>
            <a:r>
              <a:rPr lang="en-US" dirty="0" smtClean="0"/>
              <a:t>Open generated .class file in simple text edition (notepad++)</a:t>
            </a:r>
          </a:p>
          <a:p>
            <a:r>
              <a:rPr lang="en-US" dirty="0" smtClean="0"/>
              <a:t>Compile again .java file with option </a:t>
            </a:r>
            <a:r>
              <a:rPr lang="en-US" b="1" i="1" dirty="0" smtClean="0"/>
              <a:t>–verbose</a:t>
            </a:r>
            <a:r>
              <a:rPr lang="en-US" dirty="0" smtClean="0"/>
              <a:t>. Analyze compilation steps.</a:t>
            </a:r>
          </a:p>
          <a:p>
            <a:r>
              <a:rPr lang="en-US" dirty="0" smtClean="0"/>
              <a:t>Decompile .class file to see java byte code </a:t>
            </a:r>
            <a:r>
              <a:rPr lang="en-US" b="1" dirty="0" err="1" smtClean="0"/>
              <a:t>javap</a:t>
            </a:r>
            <a:r>
              <a:rPr lang="en-US" b="1" dirty="0" smtClean="0"/>
              <a:t> -c </a:t>
            </a:r>
            <a:r>
              <a:rPr lang="en-US" b="1" dirty="0" err="1" smtClean="0"/>
              <a:t>Hello.class</a:t>
            </a:r>
            <a:endParaRPr lang="en-US" b="1" dirty="0" smtClean="0"/>
          </a:p>
          <a:p>
            <a:r>
              <a:rPr lang="en-US" dirty="0" smtClean="0"/>
              <a:t>Check semantic for instruction of your wish in JVM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2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0" y="1124744"/>
            <a:ext cx="10560496" cy="51125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very simple “Hello World” java source code and save it in Hello.java</a:t>
            </a:r>
          </a:p>
          <a:p>
            <a:r>
              <a:rPr lang="en-US" dirty="0" smtClean="0"/>
              <a:t>Add to the source code package declaration “</a:t>
            </a:r>
            <a:r>
              <a:rPr lang="en-US" dirty="0" err="1" smtClean="0"/>
              <a:t>com.test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Compile using </a:t>
            </a:r>
            <a:r>
              <a:rPr lang="en-US" b="1" dirty="0" err="1" smtClean="0"/>
              <a:t>javac</a:t>
            </a:r>
            <a:r>
              <a:rPr lang="en-US" b="1" dirty="0" smtClean="0"/>
              <a:t> Hello.java </a:t>
            </a:r>
            <a:r>
              <a:rPr lang="en-US" dirty="0" smtClean="0"/>
              <a:t>and next execute:</a:t>
            </a:r>
          </a:p>
          <a:p>
            <a:pPr lvl="1"/>
            <a:r>
              <a:rPr lang="en-US" dirty="0" smtClean="0"/>
              <a:t>java Hello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 err="1" smtClean="0"/>
              <a:t>com.test.Hello</a:t>
            </a:r>
            <a:endParaRPr lang="en-US" dirty="0" smtClean="0"/>
          </a:p>
          <a:p>
            <a:pPr lvl="1"/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 err="1" smtClean="0"/>
              <a:t>Hello.class</a:t>
            </a:r>
            <a:endParaRPr lang="en-US" dirty="0" smtClean="0"/>
          </a:p>
          <a:p>
            <a:pPr lvl="1"/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 err="1" smtClean="0"/>
              <a:t>com.test.Hello.class</a:t>
            </a:r>
            <a:endParaRPr lang="en-US" dirty="0"/>
          </a:p>
          <a:p>
            <a:pPr lvl="1"/>
            <a:r>
              <a:rPr lang="en-US" dirty="0" smtClean="0"/>
              <a:t>What happened?</a:t>
            </a:r>
          </a:p>
          <a:p>
            <a:r>
              <a:rPr lang="en-US" dirty="0" smtClean="0"/>
              <a:t>Compile using </a:t>
            </a:r>
            <a:r>
              <a:rPr lang="en-US" b="1" dirty="0" err="1" smtClean="0"/>
              <a:t>javac</a:t>
            </a:r>
            <a:r>
              <a:rPr lang="en-US" b="1" dirty="0" smtClean="0"/>
              <a:t> –d . Hello.java</a:t>
            </a:r>
          </a:p>
          <a:p>
            <a:pPr lvl="1"/>
            <a:r>
              <a:rPr lang="en-US" dirty="0" smtClean="0"/>
              <a:t>What’s the difference?</a:t>
            </a:r>
          </a:p>
          <a:p>
            <a:pPr lvl="1"/>
            <a:r>
              <a:rPr lang="en-US" dirty="0" smtClean="0"/>
              <a:t>Try to execute all variants from previous step.</a:t>
            </a:r>
          </a:p>
          <a:p>
            <a:pPr lvl="1"/>
            <a:r>
              <a:rPr lang="en-US" dirty="0" smtClean="0"/>
              <a:t>How to run such class file?</a:t>
            </a:r>
          </a:p>
          <a:p>
            <a:r>
              <a:rPr lang="en-US" dirty="0"/>
              <a:t>c</a:t>
            </a:r>
            <a:r>
              <a:rPr lang="en-US" dirty="0" smtClean="0"/>
              <a:t>d (change directory command) to ./com/test and try to run .class file.</a:t>
            </a:r>
          </a:p>
          <a:p>
            <a:pPr lvl="1"/>
            <a:r>
              <a:rPr lang="en-US" dirty="0" smtClean="0"/>
              <a:t>What is your observation?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5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189688" y="1196752"/>
            <a:ext cx="11594944" cy="49685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Find information how to interpretation java version output in the Internet.</a:t>
            </a:r>
          </a:p>
          <a:p>
            <a:r>
              <a:rPr lang="en-US" dirty="0" smtClean="0"/>
              <a:t>Compare formal language specification with user documentation (section “</a:t>
            </a:r>
            <a:r>
              <a:rPr lang="en-US" b="1" dirty="0"/>
              <a:t>Integer </a:t>
            </a:r>
            <a:r>
              <a:rPr lang="en-US" b="1" dirty="0" smtClean="0"/>
              <a:t>Literals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https://docs.oracle.com/javase/tutorial/java/nutsandbolts/datatypes.html</a:t>
            </a:r>
            <a:endParaRPr lang="en-US" dirty="0" smtClean="0"/>
          </a:p>
          <a:p>
            <a:r>
              <a:rPr lang="en-US" dirty="0" smtClean="0"/>
              <a:t>Run “Hello World” with </a:t>
            </a:r>
            <a:r>
              <a:rPr lang="en-US" b="1" dirty="0" smtClean="0"/>
              <a:t>–splash </a:t>
            </a:r>
            <a:r>
              <a:rPr lang="en-US" dirty="0" smtClean="0"/>
              <a:t>option. What is splash?</a:t>
            </a:r>
          </a:p>
          <a:p>
            <a:r>
              <a:rPr lang="en-US" dirty="0" smtClean="0"/>
              <a:t>Rename </a:t>
            </a:r>
            <a:r>
              <a:rPr lang="en-US" b="1" dirty="0" smtClean="0"/>
              <a:t>Hello.java </a:t>
            </a:r>
            <a:r>
              <a:rPr lang="en-US" dirty="0" smtClean="0"/>
              <a:t>(containing </a:t>
            </a:r>
            <a:r>
              <a:rPr lang="en-US" b="1" dirty="0" smtClean="0"/>
              <a:t>public class Hello</a:t>
            </a:r>
            <a:r>
              <a:rPr lang="en-US" dirty="0" smtClean="0"/>
              <a:t>) file to</a:t>
            </a:r>
            <a:r>
              <a:rPr lang="en-US" b="1" dirty="0" smtClean="0"/>
              <a:t> hello.java</a:t>
            </a:r>
          </a:p>
          <a:p>
            <a:pPr lvl="1"/>
            <a:r>
              <a:rPr lang="en-US" dirty="0" smtClean="0"/>
              <a:t>Compile using: </a:t>
            </a:r>
            <a:r>
              <a:rPr lang="en-US" dirty="0" err="1" smtClean="0"/>
              <a:t>javac</a:t>
            </a:r>
            <a:r>
              <a:rPr lang="en-US" dirty="0" smtClean="0"/>
              <a:t> –d . Hello.java</a:t>
            </a:r>
          </a:p>
          <a:p>
            <a:pPr lvl="1"/>
            <a:r>
              <a:rPr lang="en-US" dirty="0" smtClean="0"/>
              <a:t>Compile using: </a:t>
            </a:r>
            <a:r>
              <a:rPr lang="en-US" dirty="0" err="1" smtClean="0"/>
              <a:t>javac</a:t>
            </a:r>
            <a:r>
              <a:rPr lang="en-US" dirty="0" smtClean="0"/>
              <a:t> –d . hello.java</a:t>
            </a:r>
          </a:p>
          <a:p>
            <a:r>
              <a:rPr lang="en-US" dirty="0" smtClean="0"/>
              <a:t>Update source file - change class name to </a:t>
            </a:r>
            <a:r>
              <a:rPr lang="en-US" b="1" dirty="0" smtClean="0"/>
              <a:t>public class hello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Check both commands from previous point.</a:t>
            </a:r>
          </a:p>
          <a:p>
            <a:r>
              <a:rPr lang="en-US" dirty="0" smtClean="0"/>
              <a:t>What can you tell about java file/class naming convention?</a:t>
            </a:r>
          </a:p>
          <a:p>
            <a:r>
              <a:rPr lang="en-US" dirty="0" smtClean="0"/>
              <a:t>Find in the Internet information about: </a:t>
            </a:r>
            <a:r>
              <a:rPr lang="en-US" dirty="0"/>
              <a:t>ANTLR - </a:t>
            </a:r>
            <a:r>
              <a:rPr lang="en-US" b="1" dirty="0" err="1"/>
              <a:t>AN</a:t>
            </a:r>
            <a:r>
              <a:rPr lang="en-US" dirty="0" err="1"/>
              <a:t>other</a:t>
            </a:r>
            <a:r>
              <a:rPr lang="en-US" dirty="0"/>
              <a:t> </a:t>
            </a:r>
            <a:r>
              <a:rPr lang="en-US" b="1" dirty="0" smtClean="0"/>
              <a:t>T</a:t>
            </a:r>
            <a:r>
              <a:rPr lang="en-US" dirty="0" smtClean="0"/>
              <a:t>ool for</a:t>
            </a:r>
            <a:r>
              <a:rPr lang="en-US" dirty="0"/>
              <a:t> </a:t>
            </a:r>
            <a:r>
              <a:rPr lang="en-US" b="1" dirty="0"/>
              <a:t>L</a:t>
            </a:r>
            <a:r>
              <a:rPr lang="en-US" dirty="0"/>
              <a:t>anguage </a:t>
            </a:r>
            <a:r>
              <a:rPr lang="en-US" b="1" dirty="0" smtClean="0"/>
              <a:t>R</a:t>
            </a:r>
            <a:r>
              <a:rPr lang="en-US" dirty="0" smtClean="0"/>
              <a:t>ecognition and try to understand very basic examples and/or run it on your own.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3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4" name="Podtytuł 2"/>
          <p:cNvSpPr>
            <a:spLocks noGrp="1"/>
          </p:cNvSpPr>
          <p:nvPr>
            <p:ph idx="4294967295"/>
          </p:nvPr>
        </p:nvSpPr>
        <p:spPr>
          <a:xfrm>
            <a:off x="623392" y="963038"/>
            <a:ext cx="10515600" cy="5489575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endParaRPr lang="en-US" sz="2900" dirty="0" smtClean="0"/>
          </a:p>
          <a:p>
            <a:pPr marL="0" indent="0" algn="l">
              <a:buNone/>
            </a:pPr>
            <a:r>
              <a:rPr lang="pl-PL" sz="2900" dirty="0" smtClean="0"/>
              <a:t>Adam</a:t>
            </a:r>
            <a:r>
              <a:rPr lang="en-US" sz="2900" dirty="0" smtClean="0"/>
              <a:t> </a:t>
            </a:r>
            <a:r>
              <a:rPr lang="pl-PL" sz="2900" dirty="0" smtClean="0"/>
              <a:t>Mika</a:t>
            </a:r>
          </a:p>
          <a:p>
            <a:pPr marL="0" indent="0" algn="l">
              <a:buNone/>
            </a:pPr>
            <a:r>
              <a:rPr lang="pl-PL" sz="2900" dirty="0" smtClean="0"/>
              <a:t>Java developer</a:t>
            </a:r>
          </a:p>
          <a:p>
            <a:pPr marL="0" indent="0" algn="l">
              <a:buNone/>
            </a:pPr>
            <a:r>
              <a:rPr lang="pl-PL" sz="2900" dirty="0" smtClean="0">
                <a:hlinkClick r:id="rId2"/>
              </a:rPr>
              <a:t>sda.adam.mika@gmail.com</a:t>
            </a:r>
            <a:endParaRPr lang="pl-PL" sz="2900" dirty="0" smtClean="0"/>
          </a:p>
          <a:p>
            <a:pPr marL="0" indent="0" algn="l">
              <a:buNone/>
            </a:pPr>
            <a:endParaRPr lang="pl-PL" sz="2900" dirty="0" smtClean="0"/>
          </a:p>
          <a:p>
            <a:pPr marL="0" indent="0" algn="l">
              <a:buNone/>
            </a:pPr>
            <a:r>
              <a:rPr lang="pl-PL" sz="2900" dirty="0" err="1" smtClean="0"/>
              <a:t>Dropbox</a:t>
            </a:r>
            <a:r>
              <a:rPr lang="pl-PL" sz="2900" dirty="0" smtClean="0"/>
              <a:t>: </a:t>
            </a:r>
            <a:r>
              <a:rPr lang="pl-PL" sz="2900" dirty="0" smtClean="0">
                <a:hlinkClick r:id="rId3"/>
              </a:rPr>
              <a:t>javakrk1@gmail.com</a:t>
            </a:r>
            <a:endParaRPr lang="pl-PL" sz="2900" dirty="0" smtClean="0"/>
          </a:p>
          <a:p>
            <a:pPr marL="0" indent="0" algn="l">
              <a:buNone/>
            </a:pPr>
            <a:r>
              <a:rPr lang="pl-PL" sz="2900" dirty="0" err="1" smtClean="0"/>
              <a:t>Github</a:t>
            </a:r>
            <a:r>
              <a:rPr lang="pl-PL" sz="2900" dirty="0" smtClean="0"/>
              <a:t>?</a:t>
            </a:r>
          </a:p>
          <a:p>
            <a:pPr marL="0" indent="0" algn="l">
              <a:buNone/>
            </a:pPr>
            <a:endParaRPr lang="en-US" sz="2900" dirty="0" smtClean="0"/>
          </a:p>
          <a:p>
            <a:pPr marL="0" indent="0" algn="l">
              <a:buNone/>
            </a:pPr>
            <a:endParaRPr lang="en-US" sz="2900" dirty="0" smtClean="0"/>
          </a:p>
          <a:p>
            <a:pPr marL="0" indent="0" algn="l">
              <a:buNone/>
            </a:pPr>
            <a:endParaRPr lang="pl-PL" sz="2900" dirty="0" smtClean="0"/>
          </a:p>
          <a:p>
            <a:pPr marL="0" indent="0" algn="l">
              <a:buNone/>
            </a:pPr>
            <a:r>
              <a:rPr lang="en-US" sz="2900" dirty="0" smtClean="0"/>
              <a:t>Source of p</a:t>
            </a:r>
            <a:r>
              <a:rPr lang="pl-PL" sz="2900" dirty="0" err="1" smtClean="0"/>
              <a:t>ictures</a:t>
            </a:r>
            <a:r>
              <a:rPr lang="en-US" sz="2900" dirty="0" smtClean="0"/>
              <a:t> used for educational purposes</a:t>
            </a:r>
            <a:r>
              <a:rPr lang="pl-PL" sz="2900" dirty="0" smtClean="0"/>
              <a:t>: </a:t>
            </a:r>
          </a:p>
          <a:p>
            <a:r>
              <a:rPr lang="en-US" sz="2900" dirty="0"/>
              <a:t>p</a:t>
            </a:r>
            <a:r>
              <a:rPr lang="en-US" sz="2900" dirty="0" smtClean="0"/>
              <a:t>rint screens of my work</a:t>
            </a:r>
            <a:endParaRPr lang="pl-PL" sz="2900" dirty="0" smtClean="0"/>
          </a:p>
          <a:p>
            <a:r>
              <a:rPr lang="pl-PL" sz="2900" dirty="0" smtClean="0"/>
              <a:t>J</a:t>
            </a:r>
            <a:r>
              <a:rPr lang="en-US" sz="2900" dirty="0" smtClean="0"/>
              <a:t>ava</a:t>
            </a:r>
            <a:r>
              <a:rPr lang="pl-PL" sz="2900" dirty="0" smtClean="0"/>
              <a:t> </a:t>
            </a:r>
            <a:r>
              <a:rPr lang="pl-PL" sz="2900" dirty="0" err="1" smtClean="0"/>
              <a:t>documentation</a:t>
            </a:r>
            <a:r>
              <a:rPr lang="en-US" sz="2900" dirty="0" smtClean="0"/>
              <a:t> / Oracle pages</a:t>
            </a:r>
            <a:endParaRPr lang="pl-PL" sz="2900" dirty="0" smtClean="0"/>
          </a:p>
          <a:p>
            <a:r>
              <a:rPr lang="pl-PL" sz="2900" dirty="0" smtClean="0"/>
              <a:t>Wikipedia</a:t>
            </a:r>
          </a:p>
          <a:p>
            <a:r>
              <a:rPr lang="pl-PL" sz="2900" dirty="0" err="1" smtClean="0"/>
              <a:t>google</a:t>
            </a:r>
            <a:r>
              <a:rPr lang="pl-PL" sz="2900" dirty="0" smtClean="0"/>
              <a:t> image </a:t>
            </a:r>
            <a:r>
              <a:rPr lang="pl-PL" sz="2900" dirty="0" err="1" smtClean="0"/>
              <a:t>search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0675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0" y="1124744"/>
            <a:ext cx="8112224" cy="5733256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Language vs </a:t>
            </a:r>
            <a:r>
              <a:rPr lang="en-US" dirty="0" smtClean="0"/>
              <a:t>formal</a:t>
            </a:r>
            <a:r>
              <a:rPr lang="pl-PL" dirty="0" smtClean="0"/>
              <a:t> </a:t>
            </a:r>
            <a:r>
              <a:rPr lang="en-US" dirty="0" smtClean="0"/>
              <a:t>language </a:t>
            </a:r>
            <a:endParaRPr lang="en-US" dirty="0"/>
          </a:p>
          <a:p>
            <a:pPr lvl="1"/>
            <a:r>
              <a:rPr lang="en-US" dirty="0" smtClean="0"/>
              <a:t>what is it?</a:t>
            </a:r>
            <a:endParaRPr lang="pl-PL" dirty="0" smtClean="0"/>
          </a:p>
          <a:p>
            <a:r>
              <a:rPr lang="en-US" dirty="0" smtClean="0"/>
              <a:t>Grammar categories – Chomsky hierarchy </a:t>
            </a:r>
          </a:p>
          <a:p>
            <a:pPr lvl="1"/>
            <a:r>
              <a:rPr lang="en-US" dirty="0" smtClean="0"/>
              <a:t>why do we need programming language?</a:t>
            </a:r>
          </a:p>
          <a:p>
            <a:r>
              <a:rPr lang="en-US" dirty="0" smtClean="0"/>
              <a:t>BNF notation</a:t>
            </a:r>
          </a:p>
          <a:p>
            <a:pPr lvl="1"/>
            <a:r>
              <a:rPr lang="en-US" dirty="0" smtClean="0"/>
              <a:t>How to define programing language?</a:t>
            </a:r>
          </a:p>
          <a:p>
            <a:r>
              <a:rPr lang="en-US" dirty="0" smtClean="0"/>
              <a:t>Compilation – high and low level</a:t>
            </a:r>
          </a:p>
          <a:p>
            <a:pPr lvl="1"/>
            <a:r>
              <a:rPr lang="en-US" dirty="0" smtClean="0"/>
              <a:t>How to change “words” into working program/process?</a:t>
            </a:r>
          </a:p>
          <a:p>
            <a:r>
              <a:rPr lang="en-US" dirty="0" smtClean="0"/>
              <a:t>Programming languages classification</a:t>
            </a:r>
          </a:p>
          <a:p>
            <a:pPr lvl="1"/>
            <a:r>
              <a:rPr lang="en-US" dirty="0" smtClean="0"/>
              <a:t>What options do we have?</a:t>
            </a:r>
          </a:p>
          <a:p>
            <a:r>
              <a:rPr lang="pl-PL" dirty="0" smtClean="0"/>
              <a:t>JAVA </a:t>
            </a:r>
            <a:r>
              <a:rPr lang="en-US" dirty="0" smtClean="0"/>
              <a:t>language</a:t>
            </a:r>
            <a:r>
              <a:rPr lang="pl-PL" dirty="0" smtClean="0"/>
              <a:t> </a:t>
            </a:r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Language specification + JAVA language properties</a:t>
            </a:r>
          </a:p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vs formal language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379379" y="1193543"/>
            <a:ext cx="10515600" cy="48929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Alphabet (∑)</a:t>
            </a:r>
            <a:r>
              <a:rPr lang="pl-PL" dirty="0" smtClean="0"/>
              <a:t> = </a:t>
            </a:r>
            <a:r>
              <a:rPr lang="en-US" dirty="0" smtClean="0"/>
              <a:t>set of symbols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solidFill>
                  <a:srgbClr val="FF0000"/>
                </a:solidFill>
              </a:rPr>
              <a:t>Language</a:t>
            </a:r>
            <a:r>
              <a:rPr lang="en-US" dirty="0" smtClean="0"/>
              <a:t> (L)</a:t>
            </a:r>
            <a:r>
              <a:rPr lang="pl-PL" dirty="0" smtClean="0"/>
              <a:t> = set of </a:t>
            </a:r>
            <a:r>
              <a:rPr lang="en-US" dirty="0"/>
              <a:t>finite-length </a:t>
            </a:r>
            <a:r>
              <a:rPr lang="en-US" dirty="0" smtClean="0"/>
              <a:t>sequences</a:t>
            </a:r>
            <a:r>
              <a:rPr lang="pl-PL" dirty="0" smtClean="0"/>
              <a:t> of </a:t>
            </a:r>
            <a:r>
              <a:rPr lang="en-US" dirty="0" smtClean="0"/>
              <a:t>symbols</a:t>
            </a:r>
            <a:r>
              <a:rPr lang="pl-PL" dirty="0" smtClean="0"/>
              <a:t> from </a:t>
            </a:r>
            <a:r>
              <a:rPr lang="pl-PL" dirty="0" err="1" smtClean="0"/>
              <a:t>its</a:t>
            </a:r>
            <a:r>
              <a:rPr lang="pl-PL" dirty="0"/>
              <a:t> </a:t>
            </a:r>
            <a:r>
              <a:rPr lang="en-US" dirty="0" smtClean="0"/>
              <a:t>alphabet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Formal language </a:t>
            </a:r>
            <a:r>
              <a:rPr lang="en-US" dirty="0" smtClean="0"/>
              <a:t>= language + grammar (syntax):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64" y="4310651"/>
            <a:ext cx="8401050" cy="127635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040130" y="6057900"/>
            <a:ext cx="110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= grammar, N – non-terminal symbols (replaceable), ∑ - terminal symbols (non-replaceable), P – production rules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4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hierarchy – grammar classification</a:t>
            </a:r>
            <a:endParaRPr lang="en-US" dirty="0"/>
          </a:p>
        </p:txBody>
      </p:sp>
      <p:pic>
        <p:nvPicPr>
          <p:cNvPr id="1026" name="Picture 2" descr="Image result for chomsky's hierarch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3664022"/>
            <a:ext cx="3870960" cy="281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648575" cy="18669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143000" y="3682822"/>
            <a:ext cx="3437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B – non-terminal symbols</a:t>
            </a:r>
          </a:p>
          <a:p>
            <a:r>
              <a:rPr lang="en-US" dirty="0" smtClean="0"/>
              <a:t>a – terminal symbol</a:t>
            </a:r>
          </a:p>
          <a:p>
            <a:r>
              <a:rPr lang="el-GR" dirty="0"/>
              <a:t>α</a:t>
            </a:r>
            <a:r>
              <a:rPr lang="en-US" dirty="0"/>
              <a:t>, </a:t>
            </a:r>
            <a:r>
              <a:rPr lang="el-GR" dirty="0"/>
              <a:t>β</a:t>
            </a:r>
            <a:r>
              <a:rPr lang="en-US" dirty="0"/>
              <a:t>, </a:t>
            </a:r>
            <a:r>
              <a:rPr lang="el-GR" dirty="0"/>
              <a:t>γ</a:t>
            </a:r>
            <a:r>
              <a:rPr lang="en-US" dirty="0"/>
              <a:t> – terminal or non-terminal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05840" y="5257800"/>
            <a:ext cx="5737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Type-0 = structured language</a:t>
            </a:r>
          </a:p>
          <a:p>
            <a:r>
              <a:rPr lang="en-US" dirty="0" smtClean="0"/>
              <a:t>Type-1 ~ natural language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Type-2 ~ programming language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Type-3 ~ pattern definition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regexp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 regular expressions)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9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grammar? </a:t>
            </a:r>
            <a:br>
              <a:rPr lang="en-US" dirty="0" smtClean="0"/>
            </a:br>
            <a:r>
              <a:rPr lang="en-US" dirty="0" smtClean="0"/>
              <a:t>BNF (Backus-Naur Form)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82" y="2492896"/>
            <a:ext cx="2171700" cy="112395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100782" y="1940074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Lexical</a:t>
            </a:r>
            <a:r>
              <a:rPr lang="pl-PL" dirty="0" smtClean="0"/>
              <a:t> </a:t>
            </a:r>
            <a:r>
              <a:rPr lang="pl-PL" dirty="0" err="1" smtClean="0"/>
              <a:t>rules</a:t>
            </a:r>
            <a:r>
              <a:rPr lang="pl-PL" dirty="0" smtClean="0"/>
              <a:t>:</a:t>
            </a:r>
            <a:endParaRPr lang="en-US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096000" y="194007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Sy</a:t>
            </a:r>
            <a:r>
              <a:rPr lang="en-US" dirty="0" smtClean="0"/>
              <a:t>n</a:t>
            </a:r>
            <a:r>
              <a:rPr lang="pl-PL" dirty="0" err="1" smtClean="0"/>
              <a:t>tax</a:t>
            </a:r>
            <a:r>
              <a:rPr lang="pl-PL" dirty="0" smtClean="0"/>
              <a:t> </a:t>
            </a:r>
            <a:r>
              <a:rPr lang="pl-PL" dirty="0" err="1" smtClean="0"/>
              <a:t>rules</a:t>
            </a:r>
            <a:r>
              <a:rPr lang="pl-PL" dirty="0" smtClean="0"/>
              <a:t>:</a:t>
            </a:r>
            <a:endParaRPr lang="en-US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2896"/>
            <a:ext cx="4619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0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- concept of context-free language</a:t>
            </a:r>
          </a:p>
          <a:p>
            <a:pPr>
              <a:buFontTx/>
              <a:buChar char="-"/>
            </a:pPr>
            <a:r>
              <a:rPr lang="en-US" dirty="0" smtClean="0"/>
              <a:t>how </a:t>
            </a:r>
            <a:r>
              <a:rPr lang="pl-PL" dirty="0" smtClean="0"/>
              <a:t>to </a:t>
            </a:r>
            <a:r>
              <a:rPr lang="en-US" dirty="0" smtClean="0"/>
              <a:t>specify programing language</a:t>
            </a:r>
            <a:r>
              <a:rPr lang="pl-PL" dirty="0" smtClean="0"/>
              <a:t> </a:t>
            </a:r>
            <a:r>
              <a:rPr lang="pl-PL" dirty="0" err="1" smtClean="0"/>
              <a:t>syntax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Terms: formal language, terminal/non-terminal symbol, </a:t>
            </a:r>
            <a:r>
              <a:rPr lang="en-US" dirty="0" err="1" smtClean="0"/>
              <a:t>regexp</a:t>
            </a:r>
            <a:r>
              <a:rPr lang="en-US" dirty="0" smtClean="0"/>
              <a:t>, lexical rule, syntax rule 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89" y="796555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10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– high level</a:t>
            </a:r>
            <a:br>
              <a:rPr lang="en-US" dirty="0" smtClean="0"/>
            </a:br>
            <a:r>
              <a:rPr lang="en-US" dirty="0" smtClean="0"/>
              <a:t>How to change language into process?</a:t>
            </a:r>
            <a:endParaRPr lang="en-US" dirty="0"/>
          </a:p>
        </p:txBody>
      </p:sp>
      <p:pic>
        <p:nvPicPr>
          <p:cNvPr id="4098" name="Picture 2" descr="Image result for compilation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2636912"/>
            <a:ext cx="60674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772816"/>
            <a:ext cx="5229225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5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25802574"/>
              </p:ext>
            </p:extLst>
          </p:nvPr>
        </p:nvGraphicFramePr>
        <p:xfrm>
          <a:off x="5447489" y="116632"/>
          <a:ext cx="4248472" cy="659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840824410"/>
              </p:ext>
            </p:extLst>
          </p:nvPr>
        </p:nvGraphicFramePr>
        <p:xfrm>
          <a:off x="839416" y="1129177"/>
          <a:ext cx="38884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– low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847</Words>
  <Application>Microsoft Office PowerPoint</Application>
  <PresentationFormat>Panoramiczny</PresentationFormat>
  <Paragraphs>159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Calibri</vt:lpstr>
      <vt:lpstr>Arial</vt:lpstr>
      <vt:lpstr>Geo</vt:lpstr>
      <vt:lpstr>Motyw sdacademy.pl</vt:lpstr>
      <vt:lpstr>Wprowadzenie do platformy JAVA   1. JAVA as a language</vt:lpstr>
      <vt:lpstr>Intro</vt:lpstr>
      <vt:lpstr>Agenda</vt:lpstr>
      <vt:lpstr>Language vs formal language</vt:lpstr>
      <vt:lpstr>Chomsky hierarchy – grammar classification</vt:lpstr>
      <vt:lpstr>How to represent grammar?  BNF (Backus-Naur Form)</vt:lpstr>
      <vt:lpstr>Prezentacja programu PowerPoint</vt:lpstr>
      <vt:lpstr>Compilation – high level How to change language into process?</vt:lpstr>
      <vt:lpstr>Compilation – low level</vt:lpstr>
      <vt:lpstr>Prezentacja programu PowerPoint</vt:lpstr>
      <vt:lpstr>Programming languages classification</vt:lpstr>
      <vt:lpstr>Programming languages classification</vt:lpstr>
      <vt:lpstr>JAVA language (23 January 1996) James Gosling, Sun Microsystems</vt:lpstr>
      <vt:lpstr>Prezentacja programu PowerPoint</vt:lpstr>
      <vt:lpstr>Exercise 1</vt:lpstr>
      <vt:lpstr>Exercise 2</vt:lpstr>
      <vt:lpstr>Exercise 3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poziom średnio-zaawansowany</dc:title>
  <dc:creator>death</dc:creator>
  <cp:lastModifiedBy>death</cp:lastModifiedBy>
  <cp:revision>97</cp:revision>
  <dcterms:modified xsi:type="dcterms:W3CDTF">2016-11-02T23:27:21Z</dcterms:modified>
</cp:coreProperties>
</file>