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5"/>
  </p:notesMasterIdLst>
  <p:sldIdLst>
    <p:sldId id="258" r:id="rId2"/>
    <p:sldId id="292" r:id="rId3"/>
    <p:sldId id="320" r:id="rId4"/>
    <p:sldId id="321" r:id="rId5"/>
    <p:sldId id="348" r:id="rId6"/>
    <p:sldId id="301" r:id="rId7"/>
    <p:sldId id="302" r:id="rId8"/>
    <p:sldId id="323" r:id="rId9"/>
    <p:sldId id="303" r:id="rId10"/>
    <p:sldId id="322" r:id="rId11"/>
    <p:sldId id="324" r:id="rId12"/>
    <p:sldId id="325" r:id="rId13"/>
    <p:sldId id="326" r:id="rId14"/>
    <p:sldId id="329" r:id="rId15"/>
    <p:sldId id="328" r:id="rId16"/>
    <p:sldId id="308" r:id="rId17"/>
    <p:sldId id="331" r:id="rId18"/>
    <p:sldId id="310" r:id="rId19"/>
    <p:sldId id="332" r:id="rId20"/>
    <p:sldId id="309" r:id="rId21"/>
    <p:sldId id="333" r:id="rId22"/>
    <p:sldId id="336" r:id="rId23"/>
    <p:sldId id="334" r:id="rId24"/>
    <p:sldId id="337" r:id="rId25"/>
    <p:sldId id="339" r:id="rId26"/>
    <p:sldId id="340" r:id="rId27"/>
    <p:sldId id="341" r:id="rId28"/>
    <p:sldId id="342" r:id="rId29"/>
    <p:sldId id="345" r:id="rId30"/>
    <p:sldId id="338" r:id="rId31"/>
    <p:sldId id="347" r:id="rId32"/>
    <p:sldId id="346" r:id="rId33"/>
    <p:sldId id="34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30" r:id="rId42"/>
    <p:sldId id="318" r:id="rId43"/>
    <p:sldId id="335" r:id="rId44"/>
  </p:sldIdLst>
  <p:sldSz cx="12192000" cy="6858000"/>
  <p:notesSz cx="6858000" cy="9144000"/>
  <p:embeddedFontLst>
    <p:embeddedFont>
      <p:font typeface="Geo" panose="020B0604020202020204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60" autoAdjust="0"/>
    <p:restoredTop sz="94660"/>
  </p:normalViewPr>
  <p:slideViewPr>
    <p:cSldViewPr>
      <p:cViewPr varScale="1">
        <p:scale>
          <a:sx n="86" d="100"/>
          <a:sy n="86" d="100"/>
        </p:scale>
        <p:origin x="40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DF821-43DA-4A13-80F2-7140A0A2BA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3E1037F-2B0F-4E2C-9EB1-5884058E9605}">
      <dgm:prSet phldrT="[Tekst]"/>
      <dgm:spPr/>
      <dgm:t>
        <a:bodyPr/>
        <a:lstStyle/>
        <a:p>
          <a:r>
            <a:rPr lang="en-US" dirty="0" smtClean="0"/>
            <a:t>High level language</a:t>
          </a:r>
          <a:endParaRPr lang="pl-PL" dirty="0"/>
        </a:p>
      </dgm:t>
    </dgm:pt>
    <dgm:pt modelId="{0CA409CE-2205-4381-A076-8C4BDC9304B1}" type="parTrans" cxnId="{BA5E0111-5F01-4BC0-8DA3-5CA1C277E242}">
      <dgm:prSet/>
      <dgm:spPr/>
      <dgm:t>
        <a:bodyPr/>
        <a:lstStyle/>
        <a:p>
          <a:endParaRPr lang="pl-PL"/>
        </a:p>
      </dgm:t>
    </dgm:pt>
    <dgm:pt modelId="{EEFB94A1-54BF-4BE9-9A52-F14BA8EDF045}" type="sibTrans" cxnId="{BA5E0111-5F01-4BC0-8DA3-5CA1C277E242}">
      <dgm:prSet/>
      <dgm:spPr/>
      <dgm:t>
        <a:bodyPr/>
        <a:lstStyle/>
        <a:p>
          <a:endParaRPr lang="pl-PL" dirty="0"/>
        </a:p>
      </dgm:t>
    </dgm:pt>
    <dgm:pt modelId="{B184C406-8FA1-4F06-8542-59886637939F}">
      <dgm:prSet phldrT="[Tekst]"/>
      <dgm:spPr/>
      <dgm:t>
        <a:bodyPr/>
        <a:lstStyle/>
        <a:p>
          <a:r>
            <a:rPr lang="en-US" dirty="0" smtClean="0"/>
            <a:t>Assembly language</a:t>
          </a:r>
          <a:r>
            <a:rPr lang="pl-PL" dirty="0" smtClean="0"/>
            <a:t> </a:t>
          </a:r>
        </a:p>
      </dgm:t>
    </dgm:pt>
    <dgm:pt modelId="{16AA1725-B701-47C3-B096-DC87A7BF690E}" type="parTrans" cxnId="{A9A90CC9-2376-4AFF-8F15-B8F95A50F619}">
      <dgm:prSet/>
      <dgm:spPr/>
      <dgm:t>
        <a:bodyPr/>
        <a:lstStyle/>
        <a:p>
          <a:endParaRPr lang="pl-PL"/>
        </a:p>
      </dgm:t>
    </dgm:pt>
    <dgm:pt modelId="{7805FEB2-3C76-4EF6-83ED-90817E5B209D}" type="sibTrans" cxnId="{A9A90CC9-2376-4AFF-8F15-B8F95A50F619}">
      <dgm:prSet/>
      <dgm:spPr/>
      <dgm:t>
        <a:bodyPr/>
        <a:lstStyle/>
        <a:p>
          <a:endParaRPr lang="pl-PL" dirty="0"/>
        </a:p>
      </dgm:t>
    </dgm:pt>
    <dgm:pt modelId="{8EB9C303-5B74-4664-A018-631F4FD3B03F}">
      <dgm:prSet phldrT="[Tekst]"/>
      <dgm:spPr/>
      <dgm:t>
        <a:bodyPr/>
        <a:lstStyle/>
        <a:p>
          <a:r>
            <a:rPr lang="en-US" dirty="0" smtClean="0"/>
            <a:t>Machine language</a:t>
          </a:r>
          <a:endParaRPr lang="pl-PL" dirty="0"/>
        </a:p>
      </dgm:t>
    </dgm:pt>
    <dgm:pt modelId="{9E7FBC30-7728-45CF-8451-DC12F1457A90}" type="parTrans" cxnId="{0FD75933-FC54-4C55-9A53-585F4F16CEB5}">
      <dgm:prSet/>
      <dgm:spPr/>
      <dgm:t>
        <a:bodyPr/>
        <a:lstStyle/>
        <a:p>
          <a:endParaRPr lang="pl-PL"/>
        </a:p>
      </dgm:t>
    </dgm:pt>
    <dgm:pt modelId="{F2908D36-149B-4BA9-BD62-BB6AD19148BC}" type="sibTrans" cxnId="{0FD75933-FC54-4C55-9A53-585F4F16CEB5}">
      <dgm:prSet/>
      <dgm:spPr/>
      <dgm:t>
        <a:bodyPr/>
        <a:lstStyle/>
        <a:p>
          <a:endParaRPr lang="pl-PL"/>
        </a:p>
      </dgm:t>
    </dgm:pt>
    <dgm:pt modelId="{653507CF-A22E-4B42-B0A1-694B3FF21E8F}" type="pres">
      <dgm:prSet presAssocID="{5F8DF821-43DA-4A13-80F2-7140A0A2BA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3EAC455B-0A30-4E73-B9D9-22D85A329DC7}" type="pres">
      <dgm:prSet presAssocID="{F3E1037F-2B0F-4E2C-9EB1-5884058E9605}" presName="composite" presStyleCnt="0"/>
      <dgm:spPr/>
    </dgm:pt>
    <dgm:pt modelId="{3FE6196A-EA95-4D7E-8E2D-4AC44B2C06FA}" type="pres">
      <dgm:prSet presAssocID="{F3E1037F-2B0F-4E2C-9EB1-5884058E9605}" presName="bentUpArrow1" presStyleLbl="alignImgPlace1" presStyleIdx="0" presStyleCnt="2"/>
      <dgm:spPr/>
    </dgm:pt>
    <dgm:pt modelId="{4284BFAD-1457-4A16-A15E-2F5D1B13DB5B}" type="pres">
      <dgm:prSet presAssocID="{F3E1037F-2B0F-4E2C-9EB1-5884058E96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9509581-332E-453D-B23F-D26DA9F4FE71}" type="pres">
      <dgm:prSet presAssocID="{F3E1037F-2B0F-4E2C-9EB1-5884058E960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9F58225-B1D6-40B5-90E5-7CD5FA995E94}" type="pres">
      <dgm:prSet presAssocID="{EEFB94A1-54BF-4BE9-9A52-F14BA8EDF045}" presName="sibTrans" presStyleCnt="0"/>
      <dgm:spPr/>
    </dgm:pt>
    <dgm:pt modelId="{B92E4E31-CD77-4D76-A921-952CE315C47A}" type="pres">
      <dgm:prSet presAssocID="{B184C406-8FA1-4F06-8542-59886637939F}" presName="composite" presStyleCnt="0"/>
      <dgm:spPr/>
    </dgm:pt>
    <dgm:pt modelId="{5B84249A-266F-4062-9DB5-E1A8E7F525ED}" type="pres">
      <dgm:prSet presAssocID="{B184C406-8FA1-4F06-8542-59886637939F}" presName="bentUpArrow1" presStyleLbl="alignImgPlace1" presStyleIdx="1" presStyleCnt="2"/>
      <dgm:spPr/>
    </dgm:pt>
    <dgm:pt modelId="{C718B627-0CAB-4A32-AFE6-13FC1B9ADFA8}" type="pres">
      <dgm:prSet presAssocID="{B184C406-8FA1-4F06-8542-59886637939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B17C44F-36EA-49F5-9218-41C1970C11CB}" type="pres">
      <dgm:prSet presAssocID="{B184C406-8FA1-4F06-8542-59886637939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A284516-5EA1-4B67-AACF-6439B7ED3159}" type="pres">
      <dgm:prSet presAssocID="{7805FEB2-3C76-4EF6-83ED-90817E5B209D}" presName="sibTrans" presStyleCnt="0"/>
      <dgm:spPr/>
    </dgm:pt>
    <dgm:pt modelId="{3CA3009C-B73B-4D3E-B8B1-DFF00CD0EC45}" type="pres">
      <dgm:prSet presAssocID="{8EB9C303-5B74-4664-A018-631F4FD3B03F}" presName="composite" presStyleCnt="0"/>
      <dgm:spPr/>
    </dgm:pt>
    <dgm:pt modelId="{EA45E174-A599-4779-89A6-809BC09608B7}" type="pres">
      <dgm:prSet presAssocID="{8EB9C303-5B74-4664-A018-631F4FD3B03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5D2FFA1E-9C45-4CDD-BB42-844E6305E213}" type="presOf" srcId="{5F8DF821-43DA-4A13-80F2-7140A0A2BAB6}" destId="{653507CF-A22E-4B42-B0A1-694B3FF21E8F}" srcOrd="0" destOrd="0" presId="urn:microsoft.com/office/officeart/2005/8/layout/StepDownProcess"/>
    <dgm:cxn modelId="{0FD75933-FC54-4C55-9A53-585F4F16CEB5}" srcId="{5F8DF821-43DA-4A13-80F2-7140A0A2BAB6}" destId="{8EB9C303-5B74-4664-A018-631F4FD3B03F}" srcOrd="2" destOrd="0" parTransId="{9E7FBC30-7728-45CF-8451-DC12F1457A90}" sibTransId="{F2908D36-149B-4BA9-BD62-BB6AD19148BC}"/>
    <dgm:cxn modelId="{BD5556EE-AE66-4FDD-81EB-66268F6351F1}" type="presOf" srcId="{B184C406-8FA1-4F06-8542-59886637939F}" destId="{C718B627-0CAB-4A32-AFE6-13FC1B9ADFA8}" srcOrd="0" destOrd="0" presId="urn:microsoft.com/office/officeart/2005/8/layout/StepDownProcess"/>
    <dgm:cxn modelId="{A9A90CC9-2376-4AFF-8F15-B8F95A50F619}" srcId="{5F8DF821-43DA-4A13-80F2-7140A0A2BAB6}" destId="{B184C406-8FA1-4F06-8542-59886637939F}" srcOrd="1" destOrd="0" parTransId="{16AA1725-B701-47C3-B096-DC87A7BF690E}" sibTransId="{7805FEB2-3C76-4EF6-83ED-90817E5B209D}"/>
    <dgm:cxn modelId="{5589C9D2-94B2-4922-9208-C57A08B6F861}" type="presOf" srcId="{F3E1037F-2B0F-4E2C-9EB1-5884058E9605}" destId="{4284BFAD-1457-4A16-A15E-2F5D1B13DB5B}" srcOrd="0" destOrd="0" presId="urn:microsoft.com/office/officeart/2005/8/layout/StepDownProcess"/>
    <dgm:cxn modelId="{BA5E0111-5F01-4BC0-8DA3-5CA1C277E242}" srcId="{5F8DF821-43DA-4A13-80F2-7140A0A2BAB6}" destId="{F3E1037F-2B0F-4E2C-9EB1-5884058E9605}" srcOrd="0" destOrd="0" parTransId="{0CA409CE-2205-4381-A076-8C4BDC9304B1}" sibTransId="{EEFB94A1-54BF-4BE9-9A52-F14BA8EDF045}"/>
    <dgm:cxn modelId="{82DB6CFA-3E55-4258-B572-E1FBFB2B9821}" type="presOf" srcId="{8EB9C303-5B74-4664-A018-631F4FD3B03F}" destId="{EA45E174-A599-4779-89A6-809BC09608B7}" srcOrd="0" destOrd="0" presId="urn:microsoft.com/office/officeart/2005/8/layout/StepDownProcess"/>
    <dgm:cxn modelId="{EC9C0736-989D-4565-B00D-5CF1F0257157}" type="presParOf" srcId="{653507CF-A22E-4B42-B0A1-694B3FF21E8F}" destId="{3EAC455B-0A30-4E73-B9D9-22D85A329DC7}" srcOrd="0" destOrd="0" presId="urn:microsoft.com/office/officeart/2005/8/layout/StepDownProcess"/>
    <dgm:cxn modelId="{7E43CFBA-CAD0-466A-A8F6-F2FBCECA43F9}" type="presParOf" srcId="{3EAC455B-0A30-4E73-B9D9-22D85A329DC7}" destId="{3FE6196A-EA95-4D7E-8E2D-4AC44B2C06FA}" srcOrd="0" destOrd="0" presId="urn:microsoft.com/office/officeart/2005/8/layout/StepDownProcess"/>
    <dgm:cxn modelId="{F91A493D-A4EE-40B8-99C9-74D931D554BE}" type="presParOf" srcId="{3EAC455B-0A30-4E73-B9D9-22D85A329DC7}" destId="{4284BFAD-1457-4A16-A15E-2F5D1B13DB5B}" srcOrd="1" destOrd="0" presId="urn:microsoft.com/office/officeart/2005/8/layout/StepDownProcess"/>
    <dgm:cxn modelId="{FD8EBF83-AC0A-4DB9-BB69-259E289FBF20}" type="presParOf" srcId="{3EAC455B-0A30-4E73-B9D9-22D85A329DC7}" destId="{A9509581-332E-453D-B23F-D26DA9F4FE71}" srcOrd="2" destOrd="0" presId="urn:microsoft.com/office/officeart/2005/8/layout/StepDownProcess"/>
    <dgm:cxn modelId="{BF2937FC-E0C5-4A88-AB27-37DE1F1CEF4D}" type="presParOf" srcId="{653507CF-A22E-4B42-B0A1-694B3FF21E8F}" destId="{59F58225-B1D6-40B5-90E5-7CD5FA995E94}" srcOrd="1" destOrd="0" presId="urn:microsoft.com/office/officeart/2005/8/layout/StepDownProcess"/>
    <dgm:cxn modelId="{B1E2357C-2FD8-4D0A-B5A3-47DEF54D6553}" type="presParOf" srcId="{653507CF-A22E-4B42-B0A1-694B3FF21E8F}" destId="{B92E4E31-CD77-4D76-A921-952CE315C47A}" srcOrd="2" destOrd="0" presId="urn:microsoft.com/office/officeart/2005/8/layout/StepDownProcess"/>
    <dgm:cxn modelId="{49DF1FF1-417F-4453-B13D-2CFFDF9E0B3C}" type="presParOf" srcId="{B92E4E31-CD77-4D76-A921-952CE315C47A}" destId="{5B84249A-266F-4062-9DB5-E1A8E7F525ED}" srcOrd="0" destOrd="0" presId="urn:microsoft.com/office/officeart/2005/8/layout/StepDownProcess"/>
    <dgm:cxn modelId="{CE578C6F-3B7C-41FC-92A7-6C7C7EA64894}" type="presParOf" srcId="{B92E4E31-CD77-4D76-A921-952CE315C47A}" destId="{C718B627-0CAB-4A32-AFE6-13FC1B9ADFA8}" srcOrd="1" destOrd="0" presId="urn:microsoft.com/office/officeart/2005/8/layout/StepDownProcess"/>
    <dgm:cxn modelId="{1246A6B5-1475-483D-999D-899FF1616D3D}" type="presParOf" srcId="{B92E4E31-CD77-4D76-A921-952CE315C47A}" destId="{FB17C44F-36EA-49F5-9218-41C1970C11CB}" srcOrd="2" destOrd="0" presId="urn:microsoft.com/office/officeart/2005/8/layout/StepDownProcess"/>
    <dgm:cxn modelId="{E72A650B-6590-4A73-BE0B-B217EC26D2A2}" type="presParOf" srcId="{653507CF-A22E-4B42-B0A1-694B3FF21E8F}" destId="{FA284516-5EA1-4B67-AACF-6439B7ED3159}" srcOrd="3" destOrd="0" presId="urn:microsoft.com/office/officeart/2005/8/layout/StepDownProcess"/>
    <dgm:cxn modelId="{5CC6C9CE-20A0-4C8D-A893-EE3C4D3ADFB9}" type="presParOf" srcId="{653507CF-A22E-4B42-B0A1-694B3FF21E8F}" destId="{3CA3009C-B73B-4D3E-B8B1-DFF00CD0EC45}" srcOrd="4" destOrd="0" presId="urn:microsoft.com/office/officeart/2005/8/layout/StepDownProcess"/>
    <dgm:cxn modelId="{447837DC-2C46-4573-AE43-6437C6A2BBA6}" type="presParOf" srcId="{3CA3009C-B73B-4D3E-B8B1-DFF00CD0EC45}" destId="{EA45E174-A599-4779-89A6-809BC09608B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</dgm:pt>
    <dgm:pt modelId="{F21DA7B6-1EE7-4AFE-A541-E3B417C02721}">
      <dgm:prSet phldrT="[Tekst]"/>
      <dgm:spPr/>
      <dgm:t>
        <a:bodyPr/>
        <a:lstStyle/>
        <a:p>
          <a:r>
            <a:rPr lang="pl-PL" noProof="0" dirty="0" smtClean="0"/>
            <a:t>Analiza leksykalna</a:t>
          </a:r>
          <a:endParaRPr lang="pl-PL" b="1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pl-PL" dirty="0" smtClean="0"/>
            <a:t>Analiza składniowa</a:t>
          </a:r>
          <a:endParaRPr lang="pl-PL" b="1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pl-PL" dirty="0" smtClean="0"/>
            <a:t>Analiza semantyczna</a:t>
          </a:r>
          <a:endParaRPr lang="pl-PL" b="1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pl-PL" dirty="0" smtClean="0"/>
            <a:t>Generacja kodu pośredniego</a:t>
          </a:r>
          <a:endParaRPr lang="pl-PL" b="1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pl-PL" dirty="0" smtClean="0"/>
            <a:t>Optymalizacja</a:t>
          </a:r>
          <a:endParaRPr lang="pl-PL" b="1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E5236057-0AB8-46DC-849D-448CDA22E4B3}">
      <dgm:prSet phldrT="[Tekst]"/>
      <dgm:spPr/>
      <dgm:t>
        <a:bodyPr/>
        <a:lstStyle/>
        <a:p>
          <a:r>
            <a:rPr lang="pl-PL" dirty="0" smtClean="0"/>
            <a:t>Translacja</a:t>
          </a:r>
          <a:endParaRPr lang="pl-PL" dirty="0"/>
        </a:p>
      </dgm:t>
    </dgm:pt>
    <dgm:pt modelId="{F68842F2-6E62-4571-9166-BFB200691470}" type="parTrans" cxnId="{B28A62EA-4F59-4F27-BED7-97BFB6EB2F18}">
      <dgm:prSet/>
      <dgm:spPr/>
      <dgm:t>
        <a:bodyPr/>
        <a:lstStyle/>
        <a:p>
          <a:endParaRPr lang="pl-PL"/>
        </a:p>
      </dgm:t>
    </dgm:pt>
    <dgm:pt modelId="{28F6E27C-BBC3-4564-88AC-1D016A6B6136}" type="sibTrans" cxnId="{B28A62EA-4F59-4F27-BED7-97BFB6EB2F18}">
      <dgm:prSet/>
      <dgm:spPr/>
      <dgm:t>
        <a:bodyPr/>
        <a:lstStyle/>
        <a:p>
          <a:endParaRPr lang="pl-PL"/>
        </a:p>
      </dgm:t>
    </dgm:pt>
    <dgm:pt modelId="{6AC66286-3752-40EE-84A7-A5EE795F086A}">
      <dgm:prSet phldrT="[Tekst]"/>
      <dgm:spPr/>
      <dgm:t>
        <a:bodyPr/>
        <a:lstStyle/>
        <a:p>
          <a:r>
            <a:rPr lang="pl-PL" dirty="0" smtClean="0"/>
            <a:t>Kod źródłowy</a:t>
          </a:r>
          <a:endParaRPr lang="pl-PL" dirty="0"/>
        </a:p>
      </dgm:t>
    </dgm:pt>
    <dgm:pt modelId="{CC4C6C67-45EF-4B1B-9C85-1D269F652064}" type="parTrans" cxnId="{5A3A6CA3-7E88-4227-BC0A-82891FC685F0}">
      <dgm:prSet/>
      <dgm:spPr/>
      <dgm:t>
        <a:bodyPr/>
        <a:lstStyle/>
        <a:p>
          <a:endParaRPr lang="pl-PL"/>
        </a:p>
      </dgm:t>
    </dgm:pt>
    <dgm:pt modelId="{410FD8E7-0174-4DEE-ADE8-F75D8CD28961}" type="sibTrans" cxnId="{5A3A6CA3-7E88-4227-BC0A-82891FC685F0}">
      <dgm:prSet/>
      <dgm:spPr/>
      <dgm:t>
        <a:bodyPr/>
        <a:lstStyle/>
        <a:p>
          <a:endParaRPr lang="pl-PL"/>
        </a:p>
      </dgm:t>
    </dgm:pt>
    <dgm:pt modelId="{BA84EC0C-567A-4503-B6C7-E4026975CA95}">
      <dgm:prSet custT="1"/>
      <dgm:spPr/>
      <dgm:t>
        <a:bodyPr/>
        <a:lstStyle/>
        <a:p>
          <a:r>
            <a:rPr lang="pl-PL" sz="2000" dirty="0" smtClean="0"/>
            <a:t>strumień znaków</a:t>
          </a:r>
          <a:endParaRPr lang="pl-PL" sz="2000" dirty="0"/>
        </a:p>
      </dgm:t>
    </dgm:pt>
    <dgm:pt modelId="{886706BB-70DA-4DC3-8AEC-E2D1BE503FB6}" type="parTrans" cxnId="{2EDF8188-6A4F-411C-9E0B-3D54709FC913}">
      <dgm:prSet/>
      <dgm:spPr/>
      <dgm:t>
        <a:bodyPr/>
        <a:lstStyle/>
        <a:p>
          <a:endParaRPr lang="pl-PL"/>
        </a:p>
      </dgm:t>
    </dgm:pt>
    <dgm:pt modelId="{59EEFF0C-33F5-4467-A35E-5E2E8BE90030}" type="sibTrans" cxnId="{2EDF8188-6A4F-411C-9E0B-3D54709FC913}">
      <dgm:prSet/>
      <dgm:spPr/>
      <dgm:t>
        <a:bodyPr/>
        <a:lstStyle/>
        <a:p>
          <a:endParaRPr lang="pl-PL"/>
        </a:p>
      </dgm:t>
    </dgm:pt>
    <dgm:pt modelId="{FA5DF45C-0690-4732-AF83-E6672F320347}">
      <dgm:prSet custT="1"/>
      <dgm:spPr/>
      <dgm:t>
        <a:bodyPr/>
        <a:lstStyle/>
        <a:p>
          <a:r>
            <a:rPr lang="pl-PL" sz="2000" dirty="0" smtClean="0"/>
            <a:t>strumień leksemów (</a:t>
          </a:r>
          <a:r>
            <a:rPr lang="pl-PL" sz="2000" dirty="0" err="1" smtClean="0"/>
            <a:t>tokenów</a:t>
          </a:r>
          <a:r>
            <a:rPr lang="pl-PL" sz="2000" dirty="0" smtClean="0"/>
            <a:t>)</a:t>
          </a:r>
          <a:endParaRPr lang="pl-PL" sz="2000" dirty="0"/>
        </a:p>
      </dgm:t>
    </dgm:pt>
    <dgm:pt modelId="{72F066AE-834E-4A1C-A6B1-6973CA5562C6}" type="parTrans" cxnId="{C4F31D8B-073B-42F8-8FAC-B8072E41EC06}">
      <dgm:prSet/>
      <dgm:spPr/>
      <dgm:t>
        <a:bodyPr/>
        <a:lstStyle/>
        <a:p>
          <a:endParaRPr lang="pl-PL"/>
        </a:p>
      </dgm:t>
    </dgm:pt>
    <dgm:pt modelId="{BD370710-C950-460F-816B-B25979C799B4}" type="sibTrans" cxnId="{C4F31D8B-073B-42F8-8FAC-B8072E41EC06}">
      <dgm:prSet/>
      <dgm:spPr/>
      <dgm:t>
        <a:bodyPr/>
        <a:lstStyle/>
        <a:p>
          <a:endParaRPr lang="pl-PL"/>
        </a:p>
      </dgm:t>
    </dgm:pt>
    <dgm:pt modelId="{D636EAFE-E899-4B70-A65E-E621D88ADE49}">
      <dgm:prSet custT="1"/>
      <dgm:spPr/>
      <dgm:t>
        <a:bodyPr/>
        <a:lstStyle/>
        <a:p>
          <a:r>
            <a:rPr lang="pl-PL" sz="2000" dirty="0" smtClean="0"/>
            <a:t>Drzewo rozbioru gramatycznego </a:t>
          </a:r>
          <a:r>
            <a:rPr lang="en-US" sz="2000" dirty="0" smtClean="0"/>
            <a:t>(AST)</a:t>
          </a:r>
          <a:endParaRPr lang="pl-PL" sz="2000" dirty="0"/>
        </a:p>
      </dgm:t>
    </dgm:pt>
    <dgm:pt modelId="{7FBF43C7-5B39-4AEC-951A-A1F8FE3647B0}" type="parTrans" cxnId="{706CD1F2-A748-4697-9BB2-6FA8CF7D6898}">
      <dgm:prSet/>
      <dgm:spPr/>
      <dgm:t>
        <a:bodyPr/>
        <a:lstStyle/>
        <a:p>
          <a:endParaRPr lang="pl-PL"/>
        </a:p>
      </dgm:t>
    </dgm:pt>
    <dgm:pt modelId="{E38DC0D9-B3EA-4187-A924-48DAC5320DA4}" type="sibTrans" cxnId="{706CD1F2-A748-4697-9BB2-6FA8CF7D6898}">
      <dgm:prSet/>
      <dgm:spPr/>
      <dgm:t>
        <a:bodyPr/>
        <a:lstStyle/>
        <a:p>
          <a:endParaRPr lang="pl-PL"/>
        </a:p>
      </dgm:t>
    </dgm:pt>
    <dgm:pt modelId="{CDF3A2BA-0813-46BF-B4FD-D6E8BB6797ED}">
      <dgm:prSet custT="1"/>
      <dgm:spPr/>
      <dgm:t>
        <a:bodyPr/>
        <a:lstStyle/>
        <a:p>
          <a:r>
            <a:rPr lang="pl-PL" sz="2000" dirty="0" smtClean="0"/>
            <a:t>Opisane</a:t>
          </a:r>
          <a:r>
            <a:rPr lang="en-US" sz="2000" dirty="0" smtClean="0"/>
            <a:t> </a:t>
          </a:r>
          <a:r>
            <a:rPr lang="pl-PL" sz="2000" dirty="0" smtClean="0"/>
            <a:t>drzewo AST</a:t>
          </a:r>
          <a:endParaRPr lang="pl-PL" sz="2000" dirty="0"/>
        </a:p>
      </dgm:t>
    </dgm:pt>
    <dgm:pt modelId="{630B7966-2E4B-4078-BF58-6071F7837A0A}" type="parTrans" cxnId="{7B2ADBF4-0C18-41C9-86DF-A65270AD8DFD}">
      <dgm:prSet/>
      <dgm:spPr/>
      <dgm:t>
        <a:bodyPr/>
        <a:lstStyle/>
        <a:p>
          <a:endParaRPr lang="pl-PL"/>
        </a:p>
      </dgm:t>
    </dgm:pt>
    <dgm:pt modelId="{85B39D6D-43EA-4147-BCAC-F74A4AC6A0DF}" type="sibTrans" cxnId="{7B2ADBF4-0C18-41C9-86DF-A65270AD8DFD}">
      <dgm:prSet/>
      <dgm:spPr/>
      <dgm:t>
        <a:bodyPr/>
        <a:lstStyle/>
        <a:p>
          <a:endParaRPr lang="pl-PL"/>
        </a:p>
      </dgm:t>
    </dgm:pt>
    <dgm:pt modelId="{42C4AF47-81CC-43D1-8D76-9214B8F61EDD}">
      <dgm:prSet custT="1"/>
      <dgm:spPr/>
      <dgm:t>
        <a:bodyPr/>
        <a:lstStyle/>
        <a:p>
          <a:r>
            <a:rPr lang="pl-PL" sz="2000" dirty="0" smtClean="0"/>
            <a:t>kod pośredni</a:t>
          </a:r>
          <a:endParaRPr lang="pl-PL" sz="2000" dirty="0"/>
        </a:p>
      </dgm:t>
    </dgm:pt>
    <dgm:pt modelId="{34D23CE3-9344-4838-8137-EE83D48E0C1F}" type="parTrans" cxnId="{058E7472-DE43-43F9-A497-EF1523CE501E}">
      <dgm:prSet/>
      <dgm:spPr/>
      <dgm:t>
        <a:bodyPr/>
        <a:lstStyle/>
        <a:p>
          <a:endParaRPr lang="pl-PL"/>
        </a:p>
      </dgm:t>
    </dgm:pt>
    <dgm:pt modelId="{9EE946E5-959E-4EF9-A724-B763F718AA6B}" type="sibTrans" cxnId="{058E7472-DE43-43F9-A497-EF1523CE501E}">
      <dgm:prSet/>
      <dgm:spPr/>
      <dgm:t>
        <a:bodyPr/>
        <a:lstStyle/>
        <a:p>
          <a:endParaRPr lang="pl-PL"/>
        </a:p>
      </dgm:t>
    </dgm:pt>
    <dgm:pt modelId="{5F9D2F18-5BC9-4A4D-A3D0-6AF5E48C1974}">
      <dgm:prSet custT="1"/>
      <dgm:spPr/>
      <dgm:t>
        <a:bodyPr/>
        <a:lstStyle/>
        <a:p>
          <a:r>
            <a:rPr lang="pl-PL" sz="2000" dirty="0" smtClean="0"/>
            <a:t>kod pośredni</a:t>
          </a:r>
          <a:endParaRPr lang="pl-PL" sz="2000" dirty="0"/>
        </a:p>
      </dgm:t>
    </dgm:pt>
    <dgm:pt modelId="{461F76B2-4078-4DBB-87B5-CEB5056D985C}" type="parTrans" cxnId="{75F63C52-4D9D-4C2F-A872-474AB950718A}">
      <dgm:prSet/>
      <dgm:spPr/>
      <dgm:t>
        <a:bodyPr/>
        <a:lstStyle/>
        <a:p>
          <a:endParaRPr lang="pl-PL"/>
        </a:p>
      </dgm:t>
    </dgm:pt>
    <dgm:pt modelId="{9287E74F-A659-4166-A5A6-122EA0425F8B}" type="sibTrans" cxnId="{75F63C52-4D9D-4C2F-A872-474AB950718A}">
      <dgm:prSet/>
      <dgm:spPr/>
      <dgm:t>
        <a:bodyPr/>
        <a:lstStyle/>
        <a:p>
          <a:endParaRPr lang="pl-PL"/>
        </a:p>
      </dgm:t>
    </dgm:pt>
    <dgm:pt modelId="{9ECD3DC3-2701-4BFA-99FB-8963D4A09FE6}">
      <dgm:prSet phldrT="[Tekst]"/>
      <dgm:spPr/>
      <dgm:t>
        <a:bodyPr/>
        <a:lstStyle/>
        <a:p>
          <a:r>
            <a:rPr lang="pl-PL" smtClean="0"/>
            <a:t>Kod docelowy</a:t>
          </a:r>
          <a:endParaRPr lang="pl-PL" dirty="0"/>
        </a:p>
      </dgm:t>
    </dgm:pt>
    <dgm:pt modelId="{2D0DACBB-C506-4521-9028-5D82C27345B6}" type="parTrans" cxnId="{ED24D3DB-B602-45DF-B15B-79EC24D6459D}">
      <dgm:prSet/>
      <dgm:spPr/>
      <dgm:t>
        <a:bodyPr/>
        <a:lstStyle/>
        <a:p>
          <a:endParaRPr lang="pl-PL"/>
        </a:p>
      </dgm:t>
    </dgm:pt>
    <dgm:pt modelId="{4FCD1599-37E3-41C1-B611-0EFC2E171EC8}" type="sibTrans" cxnId="{ED24D3DB-B602-45DF-B15B-79EC24D6459D}">
      <dgm:prSet/>
      <dgm:spPr/>
      <dgm:t>
        <a:bodyPr/>
        <a:lstStyle/>
        <a:p>
          <a:endParaRPr lang="pl-PL"/>
        </a:p>
      </dgm:t>
    </dgm:pt>
    <dgm:pt modelId="{47F7D91A-5518-4D0A-9396-537470EE0955}" type="pres">
      <dgm:prSet presAssocID="{9C8A8265-CB1F-40FA-946F-1A11D1151937}" presName="Name0" presStyleCnt="0">
        <dgm:presLayoutVars>
          <dgm:dir/>
          <dgm:animLvl val="lvl"/>
          <dgm:resizeHandles val="exact"/>
        </dgm:presLayoutVars>
      </dgm:prSet>
      <dgm:spPr/>
    </dgm:pt>
    <dgm:pt modelId="{A8207B8B-9FE7-437D-AC6A-3AC087BA3CDF}" type="pres">
      <dgm:prSet presAssocID="{E5236057-0AB8-46DC-849D-448CDA22E4B3}" presName="boxAndChildren" presStyleCnt="0"/>
      <dgm:spPr/>
    </dgm:pt>
    <dgm:pt modelId="{38A33463-FB8B-4B68-9A6D-C3E7729DC02A}" type="pres">
      <dgm:prSet presAssocID="{E5236057-0AB8-46DC-849D-448CDA22E4B3}" presName="parentTextBox" presStyleLbl="node1" presStyleIdx="0" presStyleCnt="7"/>
      <dgm:spPr/>
      <dgm:t>
        <a:bodyPr/>
        <a:lstStyle/>
        <a:p>
          <a:endParaRPr lang="pl-PL"/>
        </a:p>
      </dgm:t>
    </dgm:pt>
    <dgm:pt modelId="{8F597AE5-9192-40ED-BE91-A1571A36A984}" type="pres">
      <dgm:prSet presAssocID="{E5236057-0AB8-46DC-849D-448CDA22E4B3}" presName="entireBox" presStyleLbl="node1" presStyleIdx="0" presStyleCnt="7"/>
      <dgm:spPr/>
      <dgm:t>
        <a:bodyPr/>
        <a:lstStyle/>
        <a:p>
          <a:endParaRPr lang="pl-PL"/>
        </a:p>
      </dgm:t>
    </dgm:pt>
    <dgm:pt modelId="{B53C87BD-31B2-425D-9611-F19C78D6B09F}" type="pres">
      <dgm:prSet presAssocID="{E5236057-0AB8-46DC-849D-448CDA22E4B3}" presName="descendantBox" presStyleCnt="0"/>
      <dgm:spPr/>
    </dgm:pt>
    <dgm:pt modelId="{D2F15D4A-C903-49E3-9C74-93F63408D4A4}" type="pres">
      <dgm:prSet presAssocID="{9ECD3DC3-2701-4BFA-99FB-8963D4A09FE6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D164CF9-4942-4606-9C25-00A5BB5A0AFE}" type="pres">
      <dgm:prSet presAssocID="{E6205071-A7AC-43F7-8ED9-B2303D119B35}" presName="sp" presStyleCnt="0"/>
      <dgm:spPr/>
    </dgm:pt>
    <dgm:pt modelId="{36117A57-A14C-4232-8087-F7C3DE6E3329}" type="pres">
      <dgm:prSet presAssocID="{D2CE2408-068F-4A3F-89B9-A3D96B962FAA}" presName="arrowAndChildren" presStyleCnt="0"/>
      <dgm:spPr/>
    </dgm:pt>
    <dgm:pt modelId="{FD6ABEDF-6A38-45AC-9EC3-2E55895C7510}" type="pres">
      <dgm:prSet presAssocID="{D2CE2408-068F-4A3F-89B9-A3D96B962FAA}" presName="parentTextArrow" presStyleLbl="node1" presStyleIdx="0" presStyleCnt="7"/>
      <dgm:spPr/>
      <dgm:t>
        <a:bodyPr/>
        <a:lstStyle/>
        <a:p>
          <a:endParaRPr lang="pl-PL"/>
        </a:p>
      </dgm:t>
    </dgm:pt>
    <dgm:pt modelId="{264C4603-7B43-491A-9D36-C582E4CC9486}" type="pres">
      <dgm:prSet presAssocID="{D2CE2408-068F-4A3F-89B9-A3D96B962FAA}" presName="arrow" presStyleLbl="node1" presStyleIdx="1" presStyleCnt="7"/>
      <dgm:spPr/>
      <dgm:t>
        <a:bodyPr/>
        <a:lstStyle/>
        <a:p>
          <a:endParaRPr lang="pl-PL"/>
        </a:p>
      </dgm:t>
    </dgm:pt>
    <dgm:pt modelId="{1952E6DF-C2B1-45CA-9F07-6D1AC047B683}" type="pres">
      <dgm:prSet presAssocID="{D2CE2408-068F-4A3F-89B9-A3D96B962FAA}" presName="descendantArrow" presStyleCnt="0"/>
      <dgm:spPr/>
    </dgm:pt>
    <dgm:pt modelId="{415C0999-7E3D-4940-92A1-343CFE45379A}" type="pres">
      <dgm:prSet presAssocID="{5F9D2F18-5BC9-4A4D-A3D0-6AF5E48C1974}" presName="childTextArrow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C9E575E-3452-4D68-86A4-ED5A3D6E8008}" type="pres">
      <dgm:prSet presAssocID="{DC307778-8C7B-4E6B-8358-4ACB1E7D5BD4}" presName="sp" presStyleCnt="0"/>
      <dgm:spPr/>
    </dgm:pt>
    <dgm:pt modelId="{1A7C831B-A1DC-401F-A6B7-4AACF335DE9D}" type="pres">
      <dgm:prSet presAssocID="{C1794B5D-E0CA-42FB-AB47-91BF64D6BF44}" presName="arrowAndChildren" presStyleCnt="0"/>
      <dgm:spPr/>
    </dgm:pt>
    <dgm:pt modelId="{45FBE364-88D2-4988-9071-848A470BE714}" type="pres">
      <dgm:prSet presAssocID="{C1794B5D-E0CA-42FB-AB47-91BF64D6BF44}" presName="parentTextArrow" presStyleLbl="node1" presStyleIdx="1" presStyleCnt="7"/>
      <dgm:spPr/>
      <dgm:t>
        <a:bodyPr/>
        <a:lstStyle/>
        <a:p>
          <a:endParaRPr lang="pl-PL"/>
        </a:p>
      </dgm:t>
    </dgm:pt>
    <dgm:pt modelId="{09514880-F25B-4469-81CB-B165CF301FB6}" type="pres">
      <dgm:prSet presAssocID="{C1794B5D-E0CA-42FB-AB47-91BF64D6BF44}" presName="arrow" presStyleLbl="node1" presStyleIdx="2" presStyleCnt="7"/>
      <dgm:spPr/>
      <dgm:t>
        <a:bodyPr/>
        <a:lstStyle/>
        <a:p>
          <a:endParaRPr lang="pl-PL"/>
        </a:p>
      </dgm:t>
    </dgm:pt>
    <dgm:pt modelId="{15F27FE7-8006-4A25-BDC8-33657E1AF00B}" type="pres">
      <dgm:prSet presAssocID="{C1794B5D-E0CA-42FB-AB47-91BF64D6BF44}" presName="descendantArrow" presStyleCnt="0"/>
      <dgm:spPr/>
    </dgm:pt>
    <dgm:pt modelId="{7159C7DB-FCC5-4E7F-8138-A33860652F59}" type="pres">
      <dgm:prSet presAssocID="{42C4AF47-81CC-43D1-8D76-9214B8F61EDD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F7B995C-E628-418C-B25E-4EB1098E5281}" type="pres">
      <dgm:prSet presAssocID="{2EB74978-DA53-49D6-A658-A5380DB2E341}" presName="sp" presStyleCnt="0"/>
      <dgm:spPr/>
    </dgm:pt>
    <dgm:pt modelId="{B423C565-0EDC-4C31-BDA1-AC8CFBC0FB04}" type="pres">
      <dgm:prSet presAssocID="{2B55CCAC-BBE3-4A1A-8A0E-1D71815DA1AC}" presName="arrowAndChildren" presStyleCnt="0"/>
      <dgm:spPr/>
    </dgm:pt>
    <dgm:pt modelId="{D3B4B4B3-B71C-44D2-BCFF-842AD27E93EE}" type="pres">
      <dgm:prSet presAssocID="{2B55CCAC-BBE3-4A1A-8A0E-1D71815DA1AC}" presName="parentTextArrow" presStyleLbl="node1" presStyleIdx="2" presStyleCnt="7"/>
      <dgm:spPr/>
      <dgm:t>
        <a:bodyPr/>
        <a:lstStyle/>
        <a:p>
          <a:endParaRPr lang="pl-PL"/>
        </a:p>
      </dgm:t>
    </dgm:pt>
    <dgm:pt modelId="{BB3878C1-3308-4C69-B194-C7F936ECE302}" type="pres">
      <dgm:prSet presAssocID="{2B55CCAC-BBE3-4A1A-8A0E-1D71815DA1AC}" presName="arrow" presStyleLbl="node1" presStyleIdx="3" presStyleCnt="7" custLinFactNeighborX="-11864" custLinFactNeighborY="782"/>
      <dgm:spPr/>
      <dgm:t>
        <a:bodyPr/>
        <a:lstStyle/>
        <a:p>
          <a:endParaRPr lang="pl-PL"/>
        </a:p>
      </dgm:t>
    </dgm:pt>
    <dgm:pt modelId="{647653E2-605E-4BC1-BD45-2DD31991E1FA}" type="pres">
      <dgm:prSet presAssocID="{2B55CCAC-BBE3-4A1A-8A0E-1D71815DA1AC}" presName="descendantArrow" presStyleCnt="0"/>
      <dgm:spPr/>
    </dgm:pt>
    <dgm:pt modelId="{F2FA2A42-4120-43BF-9095-6A9F16A7B126}" type="pres">
      <dgm:prSet presAssocID="{CDF3A2BA-0813-46BF-B4FD-D6E8BB6797ED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58EF14B-6DC3-41FF-954C-5F4DA30B5A04}" type="pres">
      <dgm:prSet presAssocID="{D8B12FCA-87B4-4D1B-AE23-91CED9EF8986}" presName="sp" presStyleCnt="0"/>
      <dgm:spPr/>
    </dgm:pt>
    <dgm:pt modelId="{A264096E-F464-4483-A1D9-6677928B5192}" type="pres">
      <dgm:prSet presAssocID="{96AC4182-765A-4878-B091-A76B3A0C871D}" presName="arrowAndChildren" presStyleCnt="0"/>
      <dgm:spPr/>
    </dgm:pt>
    <dgm:pt modelId="{1BC76D32-DBEB-4F99-A414-FB50F30F9A38}" type="pres">
      <dgm:prSet presAssocID="{96AC4182-765A-4878-B091-A76B3A0C871D}" presName="parentTextArrow" presStyleLbl="node1" presStyleIdx="3" presStyleCnt="7" custLinFactNeighborX="6522" custLinFactNeighborY="429"/>
      <dgm:spPr/>
      <dgm:t>
        <a:bodyPr/>
        <a:lstStyle/>
        <a:p>
          <a:endParaRPr lang="pl-PL"/>
        </a:p>
      </dgm:t>
    </dgm:pt>
    <dgm:pt modelId="{3F2E0FD7-9529-4A7F-8878-FAA9C14F3C24}" type="pres">
      <dgm:prSet presAssocID="{96AC4182-765A-4878-B091-A76B3A0C871D}" presName="arrow" presStyleLbl="node1" presStyleIdx="4" presStyleCnt="7"/>
      <dgm:spPr/>
      <dgm:t>
        <a:bodyPr/>
        <a:lstStyle/>
        <a:p>
          <a:endParaRPr lang="pl-PL"/>
        </a:p>
      </dgm:t>
    </dgm:pt>
    <dgm:pt modelId="{F86786DD-C50A-4D96-9136-9AF258D13DF4}" type="pres">
      <dgm:prSet presAssocID="{96AC4182-765A-4878-B091-A76B3A0C871D}" presName="descendantArrow" presStyleCnt="0"/>
      <dgm:spPr/>
    </dgm:pt>
    <dgm:pt modelId="{6A70A755-7E39-4645-A437-DEA99EE86120}" type="pres">
      <dgm:prSet presAssocID="{D636EAFE-E899-4B70-A65E-E621D88ADE49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37253C1-16EA-4194-8B73-D1B897B7D52F}" type="pres">
      <dgm:prSet presAssocID="{DAB9165D-2228-4568-836E-7796478BBF0C}" presName="sp" presStyleCnt="0"/>
      <dgm:spPr/>
    </dgm:pt>
    <dgm:pt modelId="{16B1A2F9-B149-46CC-9E93-9BCEE530C1CB}" type="pres">
      <dgm:prSet presAssocID="{F21DA7B6-1EE7-4AFE-A541-E3B417C02721}" presName="arrowAndChildren" presStyleCnt="0"/>
      <dgm:spPr/>
    </dgm:pt>
    <dgm:pt modelId="{94B79747-850D-48C9-91E1-57F056D9D1C0}" type="pres">
      <dgm:prSet presAssocID="{F21DA7B6-1EE7-4AFE-A541-E3B417C02721}" presName="parentTextArrow" presStyleLbl="node1" presStyleIdx="4" presStyleCnt="7"/>
      <dgm:spPr/>
      <dgm:t>
        <a:bodyPr/>
        <a:lstStyle/>
        <a:p>
          <a:endParaRPr lang="pl-PL"/>
        </a:p>
      </dgm:t>
    </dgm:pt>
    <dgm:pt modelId="{9AFFC091-85DE-4BD2-8294-4F3B0ED2CE2F}" type="pres">
      <dgm:prSet presAssocID="{F21DA7B6-1EE7-4AFE-A541-E3B417C02721}" presName="arrow" presStyleLbl="node1" presStyleIdx="5" presStyleCnt="7"/>
      <dgm:spPr/>
      <dgm:t>
        <a:bodyPr/>
        <a:lstStyle/>
        <a:p>
          <a:endParaRPr lang="pl-PL"/>
        </a:p>
      </dgm:t>
    </dgm:pt>
    <dgm:pt modelId="{93D1ACF0-8DC6-4336-AF95-5AD26ACCA195}" type="pres">
      <dgm:prSet presAssocID="{F21DA7B6-1EE7-4AFE-A541-E3B417C02721}" presName="descendantArrow" presStyleCnt="0"/>
      <dgm:spPr/>
    </dgm:pt>
    <dgm:pt modelId="{A203005E-370A-43C9-9546-3DD29425F1B0}" type="pres">
      <dgm:prSet presAssocID="{FA5DF45C-0690-4732-AF83-E6672F320347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09DC7EA6-CC34-42D9-924B-78C16485AACA}" type="pres">
      <dgm:prSet presAssocID="{410FD8E7-0174-4DEE-ADE8-F75D8CD28961}" presName="sp" presStyleCnt="0"/>
      <dgm:spPr/>
    </dgm:pt>
    <dgm:pt modelId="{06FAC8EC-1409-4177-99E5-74CEF5D301C5}" type="pres">
      <dgm:prSet presAssocID="{6AC66286-3752-40EE-84A7-A5EE795F086A}" presName="arrowAndChildren" presStyleCnt="0"/>
      <dgm:spPr/>
    </dgm:pt>
    <dgm:pt modelId="{3C83A3E5-D77C-47B7-86B4-7F77C1991413}" type="pres">
      <dgm:prSet presAssocID="{6AC66286-3752-40EE-84A7-A5EE795F086A}" presName="parentTextArrow" presStyleLbl="node1" presStyleIdx="5" presStyleCnt="7"/>
      <dgm:spPr/>
      <dgm:t>
        <a:bodyPr/>
        <a:lstStyle/>
        <a:p>
          <a:endParaRPr lang="pl-PL"/>
        </a:p>
      </dgm:t>
    </dgm:pt>
    <dgm:pt modelId="{0DF4227F-3639-42A0-B156-8AFCAFA3CB04}" type="pres">
      <dgm:prSet presAssocID="{6AC66286-3752-40EE-84A7-A5EE795F086A}" presName="arrow" presStyleLbl="node1" presStyleIdx="6" presStyleCnt="7"/>
      <dgm:spPr/>
      <dgm:t>
        <a:bodyPr/>
        <a:lstStyle/>
        <a:p>
          <a:endParaRPr lang="pl-PL"/>
        </a:p>
      </dgm:t>
    </dgm:pt>
    <dgm:pt modelId="{F0DC49B4-8148-41B2-90F0-5BFF4464031E}" type="pres">
      <dgm:prSet presAssocID="{6AC66286-3752-40EE-84A7-A5EE795F086A}" presName="descendantArrow" presStyleCnt="0"/>
      <dgm:spPr/>
    </dgm:pt>
    <dgm:pt modelId="{04353AD5-F573-4F09-95AE-D52EFFCFB875}" type="pres">
      <dgm:prSet presAssocID="{BA84EC0C-567A-4503-B6C7-E4026975CA95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76CFBDF-5387-4D0F-830D-F7521F2B28EE}" type="presOf" srcId="{D2CE2408-068F-4A3F-89B9-A3D96B962FAA}" destId="{264C4603-7B43-491A-9D36-C582E4CC9486}" srcOrd="1" destOrd="0" presId="urn:microsoft.com/office/officeart/2005/8/layout/process4"/>
    <dgm:cxn modelId="{8616A31F-6FAF-4984-B06A-888FD228BCA8}" type="presOf" srcId="{D2CE2408-068F-4A3F-89B9-A3D96B962FAA}" destId="{FD6ABEDF-6A38-45AC-9EC3-2E55895C7510}" srcOrd="0" destOrd="0" presId="urn:microsoft.com/office/officeart/2005/8/layout/process4"/>
    <dgm:cxn modelId="{5A3A6CA3-7E88-4227-BC0A-82891FC685F0}" srcId="{9C8A8265-CB1F-40FA-946F-1A11D1151937}" destId="{6AC66286-3752-40EE-84A7-A5EE795F086A}" srcOrd="0" destOrd="0" parTransId="{CC4C6C67-45EF-4B1B-9C85-1D269F652064}" sibTransId="{410FD8E7-0174-4DEE-ADE8-F75D8CD28961}"/>
    <dgm:cxn modelId="{C6D4DBBA-83FE-4339-B859-753FA5480923}" type="presOf" srcId="{E5236057-0AB8-46DC-849D-448CDA22E4B3}" destId="{38A33463-FB8B-4B68-9A6D-C3E7729DC02A}" srcOrd="0" destOrd="0" presId="urn:microsoft.com/office/officeart/2005/8/layout/process4"/>
    <dgm:cxn modelId="{2EDF8188-6A4F-411C-9E0B-3D54709FC913}" srcId="{6AC66286-3752-40EE-84A7-A5EE795F086A}" destId="{BA84EC0C-567A-4503-B6C7-E4026975CA95}" srcOrd="0" destOrd="0" parTransId="{886706BB-70DA-4DC3-8AEC-E2D1BE503FB6}" sibTransId="{59EEFF0C-33F5-4467-A35E-5E2E8BE90030}"/>
    <dgm:cxn modelId="{7B2ADBF4-0C18-41C9-86DF-A65270AD8DFD}" srcId="{2B55CCAC-BBE3-4A1A-8A0E-1D71815DA1AC}" destId="{CDF3A2BA-0813-46BF-B4FD-D6E8BB6797ED}" srcOrd="0" destOrd="0" parTransId="{630B7966-2E4B-4078-BF58-6071F7837A0A}" sibTransId="{85B39D6D-43EA-4147-BCAC-F74A4AC6A0DF}"/>
    <dgm:cxn modelId="{5A157D68-0B1B-4570-ACA6-9FF9587E7236}" type="presOf" srcId="{6AC66286-3752-40EE-84A7-A5EE795F086A}" destId="{0DF4227F-3639-42A0-B156-8AFCAFA3CB04}" srcOrd="1" destOrd="0" presId="urn:microsoft.com/office/officeart/2005/8/layout/process4"/>
    <dgm:cxn modelId="{6295B963-9E73-493C-A955-F0DCF7DA3425}" srcId="{9C8A8265-CB1F-40FA-946F-1A11D1151937}" destId="{D2CE2408-068F-4A3F-89B9-A3D96B962FAA}" srcOrd="5" destOrd="0" parTransId="{1C519FF8-0CCE-4FD6-92D8-820BE11F179A}" sibTransId="{E6205071-A7AC-43F7-8ED9-B2303D119B35}"/>
    <dgm:cxn modelId="{BB6D7AA1-56E0-451E-83C2-A28ABFE97441}" type="presOf" srcId="{96AC4182-765A-4878-B091-A76B3A0C871D}" destId="{1BC76D32-DBEB-4F99-A414-FB50F30F9A38}" srcOrd="0" destOrd="0" presId="urn:microsoft.com/office/officeart/2005/8/layout/process4"/>
    <dgm:cxn modelId="{DBD326BD-01FB-4955-97E1-5E91E91AE471}" type="presOf" srcId="{2B55CCAC-BBE3-4A1A-8A0E-1D71815DA1AC}" destId="{BB3878C1-3308-4C69-B194-C7F936ECE302}" srcOrd="1" destOrd="0" presId="urn:microsoft.com/office/officeart/2005/8/layout/process4"/>
    <dgm:cxn modelId="{4E67AEC7-D69F-4CF4-BE89-733A9A245F22}" type="presOf" srcId="{FA5DF45C-0690-4732-AF83-E6672F320347}" destId="{A203005E-370A-43C9-9546-3DD29425F1B0}" srcOrd="0" destOrd="0" presId="urn:microsoft.com/office/officeart/2005/8/layout/process4"/>
    <dgm:cxn modelId="{98DDB5FD-9069-41FB-A130-5A68DD56B769}" type="presOf" srcId="{6AC66286-3752-40EE-84A7-A5EE795F086A}" destId="{3C83A3E5-D77C-47B7-86B4-7F77C1991413}" srcOrd="0" destOrd="0" presId="urn:microsoft.com/office/officeart/2005/8/layout/process4"/>
    <dgm:cxn modelId="{2029EEC2-F0FC-43AB-855A-559EDF0C1DBC}" type="presOf" srcId="{C1794B5D-E0CA-42FB-AB47-91BF64D6BF44}" destId="{09514880-F25B-4469-81CB-B165CF301FB6}" srcOrd="1" destOrd="0" presId="urn:microsoft.com/office/officeart/2005/8/layout/process4"/>
    <dgm:cxn modelId="{83061374-43A3-4F31-A419-4EE753790AFE}" srcId="{9C8A8265-CB1F-40FA-946F-1A11D1151937}" destId="{2B55CCAC-BBE3-4A1A-8A0E-1D71815DA1AC}" srcOrd="3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4" destOrd="0" parTransId="{408F0F06-05AE-4048-9619-C2573CAD9E69}" sibTransId="{DC307778-8C7B-4E6B-8358-4ACB1E7D5BD4}"/>
    <dgm:cxn modelId="{BDEF7D2B-0EA1-4BD7-A976-D97CB385893B}" type="presOf" srcId="{F21DA7B6-1EE7-4AFE-A541-E3B417C02721}" destId="{94B79747-850D-48C9-91E1-57F056D9D1C0}" srcOrd="0" destOrd="0" presId="urn:microsoft.com/office/officeart/2005/8/layout/process4"/>
    <dgm:cxn modelId="{C4F31D8B-073B-42F8-8FAC-B8072E41EC06}" srcId="{F21DA7B6-1EE7-4AFE-A541-E3B417C02721}" destId="{FA5DF45C-0690-4732-AF83-E6672F320347}" srcOrd="0" destOrd="0" parTransId="{72F066AE-834E-4A1C-A6B1-6973CA5562C6}" sibTransId="{BD370710-C950-460F-816B-B25979C799B4}"/>
    <dgm:cxn modelId="{D1AB16B6-7EE6-41A3-9A86-39E8A0D5E774}" type="presOf" srcId="{5F9D2F18-5BC9-4A4D-A3D0-6AF5E48C1974}" destId="{415C0999-7E3D-4940-92A1-343CFE45379A}" srcOrd="0" destOrd="0" presId="urn:microsoft.com/office/officeart/2005/8/layout/process4"/>
    <dgm:cxn modelId="{422C190B-D1CB-4D1D-82B9-466E48C8D586}" type="presOf" srcId="{E5236057-0AB8-46DC-849D-448CDA22E4B3}" destId="{8F597AE5-9192-40ED-BE91-A1571A36A984}" srcOrd="1" destOrd="0" presId="urn:microsoft.com/office/officeart/2005/8/layout/process4"/>
    <dgm:cxn modelId="{D5D6B9F2-2747-4DC1-9FEB-9E524B07010E}" srcId="{9C8A8265-CB1F-40FA-946F-1A11D1151937}" destId="{F21DA7B6-1EE7-4AFE-A541-E3B417C02721}" srcOrd="1" destOrd="0" parTransId="{3ED03130-E490-41EC-ADD9-10CE4244E1B0}" sibTransId="{DAB9165D-2228-4568-836E-7796478BBF0C}"/>
    <dgm:cxn modelId="{7813E3C3-1461-4AEE-B5B2-6277B496513C}" type="presOf" srcId="{96AC4182-765A-4878-B091-A76B3A0C871D}" destId="{3F2E0FD7-9529-4A7F-8878-FAA9C14F3C24}" srcOrd="1" destOrd="0" presId="urn:microsoft.com/office/officeart/2005/8/layout/process4"/>
    <dgm:cxn modelId="{12DED971-607D-4B97-8816-13EB37C063D9}" type="presOf" srcId="{9C8A8265-CB1F-40FA-946F-1A11D1151937}" destId="{47F7D91A-5518-4D0A-9396-537470EE0955}" srcOrd="0" destOrd="0" presId="urn:microsoft.com/office/officeart/2005/8/layout/process4"/>
    <dgm:cxn modelId="{0086E758-44FB-4AF4-98C7-3E7F12F6F737}" type="presOf" srcId="{BA84EC0C-567A-4503-B6C7-E4026975CA95}" destId="{04353AD5-F573-4F09-95AE-D52EFFCFB875}" srcOrd="0" destOrd="0" presId="urn:microsoft.com/office/officeart/2005/8/layout/process4"/>
    <dgm:cxn modelId="{BAF226B0-5C3A-48C5-BA3D-6D0AE1194D18}" type="presOf" srcId="{CDF3A2BA-0813-46BF-B4FD-D6E8BB6797ED}" destId="{F2FA2A42-4120-43BF-9095-6A9F16A7B126}" srcOrd="0" destOrd="0" presId="urn:microsoft.com/office/officeart/2005/8/layout/process4"/>
    <dgm:cxn modelId="{058E7472-DE43-43F9-A497-EF1523CE501E}" srcId="{C1794B5D-E0CA-42FB-AB47-91BF64D6BF44}" destId="{42C4AF47-81CC-43D1-8D76-9214B8F61EDD}" srcOrd="0" destOrd="0" parTransId="{34D23CE3-9344-4838-8137-EE83D48E0C1F}" sibTransId="{9EE946E5-959E-4EF9-A724-B763F718AA6B}"/>
    <dgm:cxn modelId="{DD9903F4-0BFF-4E58-97E8-C17CE5A24789}" type="presOf" srcId="{42C4AF47-81CC-43D1-8D76-9214B8F61EDD}" destId="{7159C7DB-FCC5-4E7F-8138-A33860652F59}" srcOrd="0" destOrd="0" presId="urn:microsoft.com/office/officeart/2005/8/layout/process4"/>
    <dgm:cxn modelId="{677AE5F2-3DC9-4174-B279-E311ADEB4707}" type="presOf" srcId="{F21DA7B6-1EE7-4AFE-A541-E3B417C02721}" destId="{9AFFC091-85DE-4BD2-8294-4F3B0ED2CE2F}" srcOrd="1" destOrd="0" presId="urn:microsoft.com/office/officeart/2005/8/layout/process4"/>
    <dgm:cxn modelId="{ED24D3DB-B602-45DF-B15B-79EC24D6459D}" srcId="{E5236057-0AB8-46DC-849D-448CDA22E4B3}" destId="{9ECD3DC3-2701-4BFA-99FB-8963D4A09FE6}" srcOrd="0" destOrd="0" parTransId="{2D0DACBB-C506-4521-9028-5D82C27345B6}" sibTransId="{4FCD1599-37E3-41C1-B611-0EFC2E171EC8}"/>
    <dgm:cxn modelId="{706CD1F2-A748-4697-9BB2-6FA8CF7D6898}" srcId="{96AC4182-765A-4878-B091-A76B3A0C871D}" destId="{D636EAFE-E899-4B70-A65E-E621D88ADE49}" srcOrd="0" destOrd="0" parTransId="{7FBF43C7-5B39-4AEC-951A-A1F8FE3647B0}" sibTransId="{E38DC0D9-B3EA-4187-A924-48DAC5320DA4}"/>
    <dgm:cxn modelId="{B28A62EA-4F59-4F27-BED7-97BFB6EB2F18}" srcId="{9C8A8265-CB1F-40FA-946F-1A11D1151937}" destId="{E5236057-0AB8-46DC-849D-448CDA22E4B3}" srcOrd="6" destOrd="0" parTransId="{F68842F2-6E62-4571-9166-BFB200691470}" sibTransId="{28F6E27C-BBC3-4564-88AC-1D016A6B6136}"/>
    <dgm:cxn modelId="{C80F3F49-BDB7-456C-AD51-8BC9DB72CCFD}" type="presOf" srcId="{9ECD3DC3-2701-4BFA-99FB-8963D4A09FE6}" destId="{D2F15D4A-C903-49E3-9C74-93F63408D4A4}" srcOrd="0" destOrd="0" presId="urn:microsoft.com/office/officeart/2005/8/layout/process4"/>
    <dgm:cxn modelId="{C52CF380-D837-4B38-98F2-6D5B94C137F2}" srcId="{9C8A8265-CB1F-40FA-946F-1A11D1151937}" destId="{96AC4182-765A-4878-B091-A76B3A0C871D}" srcOrd="2" destOrd="0" parTransId="{9CCB1A66-3607-4329-A40D-CCA132068E77}" sibTransId="{D8B12FCA-87B4-4D1B-AE23-91CED9EF8986}"/>
    <dgm:cxn modelId="{5F2352B8-6396-4B14-9BB4-E4333DAB6806}" type="presOf" srcId="{C1794B5D-E0CA-42FB-AB47-91BF64D6BF44}" destId="{45FBE364-88D2-4988-9071-848A470BE714}" srcOrd="0" destOrd="0" presId="urn:microsoft.com/office/officeart/2005/8/layout/process4"/>
    <dgm:cxn modelId="{8CC4E0EF-F525-466E-A273-848CE84A5251}" type="presOf" srcId="{2B55CCAC-BBE3-4A1A-8A0E-1D71815DA1AC}" destId="{D3B4B4B3-B71C-44D2-BCFF-842AD27E93EE}" srcOrd="0" destOrd="0" presId="urn:microsoft.com/office/officeart/2005/8/layout/process4"/>
    <dgm:cxn modelId="{75F63C52-4D9D-4C2F-A872-474AB950718A}" srcId="{D2CE2408-068F-4A3F-89B9-A3D96B962FAA}" destId="{5F9D2F18-5BC9-4A4D-A3D0-6AF5E48C1974}" srcOrd="0" destOrd="0" parTransId="{461F76B2-4078-4DBB-87B5-CEB5056D985C}" sibTransId="{9287E74F-A659-4166-A5A6-122EA0425F8B}"/>
    <dgm:cxn modelId="{E587EA92-D8F2-41FF-B496-6F2F64F6EE14}" type="presOf" srcId="{D636EAFE-E899-4B70-A65E-E621D88ADE49}" destId="{6A70A755-7E39-4645-A437-DEA99EE86120}" srcOrd="0" destOrd="0" presId="urn:microsoft.com/office/officeart/2005/8/layout/process4"/>
    <dgm:cxn modelId="{B96B634C-716C-4510-A797-0C2C17EA6A69}" type="presParOf" srcId="{47F7D91A-5518-4D0A-9396-537470EE0955}" destId="{A8207B8B-9FE7-437D-AC6A-3AC087BA3CDF}" srcOrd="0" destOrd="0" presId="urn:microsoft.com/office/officeart/2005/8/layout/process4"/>
    <dgm:cxn modelId="{A0E95998-EB7C-4A66-B4F5-2DC0A8FF2744}" type="presParOf" srcId="{A8207B8B-9FE7-437D-AC6A-3AC087BA3CDF}" destId="{38A33463-FB8B-4B68-9A6D-C3E7729DC02A}" srcOrd="0" destOrd="0" presId="urn:microsoft.com/office/officeart/2005/8/layout/process4"/>
    <dgm:cxn modelId="{203535E9-6A75-4497-BA4E-64A8EC206283}" type="presParOf" srcId="{A8207B8B-9FE7-437D-AC6A-3AC087BA3CDF}" destId="{8F597AE5-9192-40ED-BE91-A1571A36A984}" srcOrd="1" destOrd="0" presId="urn:microsoft.com/office/officeart/2005/8/layout/process4"/>
    <dgm:cxn modelId="{59ABE36F-059B-433F-B2E3-BA1AADDBF0BF}" type="presParOf" srcId="{A8207B8B-9FE7-437D-AC6A-3AC087BA3CDF}" destId="{B53C87BD-31B2-425D-9611-F19C78D6B09F}" srcOrd="2" destOrd="0" presId="urn:microsoft.com/office/officeart/2005/8/layout/process4"/>
    <dgm:cxn modelId="{A2C6A1FE-3264-41B5-B3B7-B4D30F8DD634}" type="presParOf" srcId="{B53C87BD-31B2-425D-9611-F19C78D6B09F}" destId="{D2F15D4A-C903-49E3-9C74-93F63408D4A4}" srcOrd="0" destOrd="0" presId="urn:microsoft.com/office/officeart/2005/8/layout/process4"/>
    <dgm:cxn modelId="{3CFB1757-404F-46A2-BFC8-CFE9630FB369}" type="presParOf" srcId="{47F7D91A-5518-4D0A-9396-537470EE0955}" destId="{9D164CF9-4942-4606-9C25-00A5BB5A0AFE}" srcOrd="1" destOrd="0" presId="urn:microsoft.com/office/officeart/2005/8/layout/process4"/>
    <dgm:cxn modelId="{984108D5-44FA-4A22-80C0-0AEB45B83694}" type="presParOf" srcId="{47F7D91A-5518-4D0A-9396-537470EE0955}" destId="{36117A57-A14C-4232-8087-F7C3DE6E3329}" srcOrd="2" destOrd="0" presId="urn:microsoft.com/office/officeart/2005/8/layout/process4"/>
    <dgm:cxn modelId="{BC0CA2D0-9DBD-4273-BD4B-4F0E3A04FA38}" type="presParOf" srcId="{36117A57-A14C-4232-8087-F7C3DE6E3329}" destId="{FD6ABEDF-6A38-45AC-9EC3-2E55895C7510}" srcOrd="0" destOrd="0" presId="urn:microsoft.com/office/officeart/2005/8/layout/process4"/>
    <dgm:cxn modelId="{C982B456-5975-41F9-98E2-21FEF6EE1013}" type="presParOf" srcId="{36117A57-A14C-4232-8087-F7C3DE6E3329}" destId="{264C4603-7B43-491A-9D36-C582E4CC9486}" srcOrd="1" destOrd="0" presId="urn:microsoft.com/office/officeart/2005/8/layout/process4"/>
    <dgm:cxn modelId="{59AF33FE-3EE8-40A3-B048-49F483603390}" type="presParOf" srcId="{36117A57-A14C-4232-8087-F7C3DE6E3329}" destId="{1952E6DF-C2B1-45CA-9F07-6D1AC047B683}" srcOrd="2" destOrd="0" presId="urn:microsoft.com/office/officeart/2005/8/layout/process4"/>
    <dgm:cxn modelId="{3E4F28EF-0F36-402E-99BF-F0D5737AE898}" type="presParOf" srcId="{1952E6DF-C2B1-45CA-9F07-6D1AC047B683}" destId="{415C0999-7E3D-4940-92A1-343CFE45379A}" srcOrd="0" destOrd="0" presId="urn:microsoft.com/office/officeart/2005/8/layout/process4"/>
    <dgm:cxn modelId="{05354331-16FA-44FF-A334-8B6BB3A63F12}" type="presParOf" srcId="{47F7D91A-5518-4D0A-9396-537470EE0955}" destId="{DC9E575E-3452-4D68-86A4-ED5A3D6E8008}" srcOrd="3" destOrd="0" presId="urn:microsoft.com/office/officeart/2005/8/layout/process4"/>
    <dgm:cxn modelId="{322D7FD6-8977-4A71-B04B-954D5ADB0942}" type="presParOf" srcId="{47F7D91A-5518-4D0A-9396-537470EE0955}" destId="{1A7C831B-A1DC-401F-A6B7-4AACF335DE9D}" srcOrd="4" destOrd="0" presId="urn:microsoft.com/office/officeart/2005/8/layout/process4"/>
    <dgm:cxn modelId="{5D7D37B4-972E-4EDF-BCCC-47D7E65DCCBA}" type="presParOf" srcId="{1A7C831B-A1DC-401F-A6B7-4AACF335DE9D}" destId="{45FBE364-88D2-4988-9071-848A470BE714}" srcOrd="0" destOrd="0" presId="urn:microsoft.com/office/officeart/2005/8/layout/process4"/>
    <dgm:cxn modelId="{4BF4A3F1-E28F-48F8-9A41-C2DBFCDB5C23}" type="presParOf" srcId="{1A7C831B-A1DC-401F-A6B7-4AACF335DE9D}" destId="{09514880-F25B-4469-81CB-B165CF301FB6}" srcOrd="1" destOrd="0" presId="urn:microsoft.com/office/officeart/2005/8/layout/process4"/>
    <dgm:cxn modelId="{E0E4D26B-8D4D-49BF-85AF-6E83821CDE3A}" type="presParOf" srcId="{1A7C831B-A1DC-401F-A6B7-4AACF335DE9D}" destId="{15F27FE7-8006-4A25-BDC8-33657E1AF00B}" srcOrd="2" destOrd="0" presId="urn:microsoft.com/office/officeart/2005/8/layout/process4"/>
    <dgm:cxn modelId="{9577C33B-9117-455A-87F6-D1670A7939BA}" type="presParOf" srcId="{15F27FE7-8006-4A25-BDC8-33657E1AF00B}" destId="{7159C7DB-FCC5-4E7F-8138-A33860652F59}" srcOrd="0" destOrd="0" presId="urn:microsoft.com/office/officeart/2005/8/layout/process4"/>
    <dgm:cxn modelId="{DD54BF0F-9AEC-4E5F-8C71-AB67E6D6EE22}" type="presParOf" srcId="{47F7D91A-5518-4D0A-9396-537470EE0955}" destId="{DF7B995C-E628-418C-B25E-4EB1098E5281}" srcOrd="5" destOrd="0" presId="urn:microsoft.com/office/officeart/2005/8/layout/process4"/>
    <dgm:cxn modelId="{BECAD1A2-135F-40F3-A684-59D04BE0564D}" type="presParOf" srcId="{47F7D91A-5518-4D0A-9396-537470EE0955}" destId="{B423C565-0EDC-4C31-BDA1-AC8CFBC0FB04}" srcOrd="6" destOrd="0" presId="urn:microsoft.com/office/officeart/2005/8/layout/process4"/>
    <dgm:cxn modelId="{14284C8D-0C03-4A30-ABB1-2B063E520FC0}" type="presParOf" srcId="{B423C565-0EDC-4C31-BDA1-AC8CFBC0FB04}" destId="{D3B4B4B3-B71C-44D2-BCFF-842AD27E93EE}" srcOrd="0" destOrd="0" presId="urn:microsoft.com/office/officeart/2005/8/layout/process4"/>
    <dgm:cxn modelId="{48C01A29-7C06-4CA6-BF64-67A84B99ECA0}" type="presParOf" srcId="{B423C565-0EDC-4C31-BDA1-AC8CFBC0FB04}" destId="{BB3878C1-3308-4C69-B194-C7F936ECE302}" srcOrd="1" destOrd="0" presId="urn:microsoft.com/office/officeart/2005/8/layout/process4"/>
    <dgm:cxn modelId="{AE85F54B-27CF-42BA-B614-615B5C1D1FF7}" type="presParOf" srcId="{B423C565-0EDC-4C31-BDA1-AC8CFBC0FB04}" destId="{647653E2-605E-4BC1-BD45-2DD31991E1FA}" srcOrd="2" destOrd="0" presId="urn:microsoft.com/office/officeart/2005/8/layout/process4"/>
    <dgm:cxn modelId="{4722F567-1E2B-48A5-83B2-1617598427EC}" type="presParOf" srcId="{647653E2-605E-4BC1-BD45-2DD31991E1FA}" destId="{F2FA2A42-4120-43BF-9095-6A9F16A7B126}" srcOrd="0" destOrd="0" presId="urn:microsoft.com/office/officeart/2005/8/layout/process4"/>
    <dgm:cxn modelId="{8FB7D2B6-EAA8-429E-A518-CA8A0D402C44}" type="presParOf" srcId="{47F7D91A-5518-4D0A-9396-537470EE0955}" destId="{E58EF14B-6DC3-41FF-954C-5F4DA30B5A04}" srcOrd="7" destOrd="0" presId="urn:microsoft.com/office/officeart/2005/8/layout/process4"/>
    <dgm:cxn modelId="{E2C63389-5E57-4B23-99DC-0116BC039A97}" type="presParOf" srcId="{47F7D91A-5518-4D0A-9396-537470EE0955}" destId="{A264096E-F464-4483-A1D9-6677928B5192}" srcOrd="8" destOrd="0" presId="urn:microsoft.com/office/officeart/2005/8/layout/process4"/>
    <dgm:cxn modelId="{10BFE127-FD50-4D58-938D-327501974072}" type="presParOf" srcId="{A264096E-F464-4483-A1D9-6677928B5192}" destId="{1BC76D32-DBEB-4F99-A414-FB50F30F9A38}" srcOrd="0" destOrd="0" presId="urn:microsoft.com/office/officeart/2005/8/layout/process4"/>
    <dgm:cxn modelId="{DE898889-24E6-4BAF-B3B1-AEAC8C341CA4}" type="presParOf" srcId="{A264096E-F464-4483-A1D9-6677928B5192}" destId="{3F2E0FD7-9529-4A7F-8878-FAA9C14F3C24}" srcOrd="1" destOrd="0" presId="urn:microsoft.com/office/officeart/2005/8/layout/process4"/>
    <dgm:cxn modelId="{F987B397-880B-44E4-AB52-575CCD6D69A2}" type="presParOf" srcId="{A264096E-F464-4483-A1D9-6677928B5192}" destId="{F86786DD-C50A-4D96-9136-9AF258D13DF4}" srcOrd="2" destOrd="0" presId="urn:microsoft.com/office/officeart/2005/8/layout/process4"/>
    <dgm:cxn modelId="{76D14424-03DD-4F6C-B9BF-906269514AAD}" type="presParOf" srcId="{F86786DD-C50A-4D96-9136-9AF258D13DF4}" destId="{6A70A755-7E39-4645-A437-DEA99EE86120}" srcOrd="0" destOrd="0" presId="urn:microsoft.com/office/officeart/2005/8/layout/process4"/>
    <dgm:cxn modelId="{30AC06F1-05D9-4F90-AE86-06B0A80D9056}" type="presParOf" srcId="{47F7D91A-5518-4D0A-9396-537470EE0955}" destId="{837253C1-16EA-4194-8B73-D1B897B7D52F}" srcOrd="9" destOrd="0" presId="urn:microsoft.com/office/officeart/2005/8/layout/process4"/>
    <dgm:cxn modelId="{B46DD967-D662-4371-BC01-E90FB5972FB2}" type="presParOf" srcId="{47F7D91A-5518-4D0A-9396-537470EE0955}" destId="{16B1A2F9-B149-46CC-9E93-9BCEE530C1CB}" srcOrd="10" destOrd="0" presId="urn:microsoft.com/office/officeart/2005/8/layout/process4"/>
    <dgm:cxn modelId="{5E08E60C-4043-4CF8-838F-B6F6607CF612}" type="presParOf" srcId="{16B1A2F9-B149-46CC-9E93-9BCEE530C1CB}" destId="{94B79747-850D-48C9-91E1-57F056D9D1C0}" srcOrd="0" destOrd="0" presId="urn:microsoft.com/office/officeart/2005/8/layout/process4"/>
    <dgm:cxn modelId="{222E10BE-C949-4658-90C2-66ABA639D9BD}" type="presParOf" srcId="{16B1A2F9-B149-46CC-9E93-9BCEE530C1CB}" destId="{9AFFC091-85DE-4BD2-8294-4F3B0ED2CE2F}" srcOrd="1" destOrd="0" presId="urn:microsoft.com/office/officeart/2005/8/layout/process4"/>
    <dgm:cxn modelId="{CC32A1BA-6BEE-4D49-BF9E-FE7BEF4F38A5}" type="presParOf" srcId="{16B1A2F9-B149-46CC-9E93-9BCEE530C1CB}" destId="{93D1ACF0-8DC6-4336-AF95-5AD26ACCA195}" srcOrd="2" destOrd="0" presId="urn:microsoft.com/office/officeart/2005/8/layout/process4"/>
    <dgm:cxn modelId="{79973CA4-6BBA-48D3-B38B-060FE811A71D}" type="presParOf" srcId="{93D1ACF0-8DC6-4336-AF95-5AD26ACCA195}" destId="{A203005E-370A-43C9-9546-3DD29425F1B0}" srcOrd="0" destOrd="0" presId="urn:microsoft.com/office/officeart/2005/8/layout/process4"/>
    <dgm:cxn modelId="{0FD25FE1-05B8-4C8D-8B4F-A1A65CFA6421}" type="presParOf" srcId="{47F7D91A-5518-4D0A-9396-537470EE0955}" destId="{09DC7EA6-CC34-42D9-924B-78C16485AACA}" srcOrd="11" destOrd="0" presId="urn:microsoft.com/office/officeart/2005/8/layout/process4"/>
    <dgm:cxn modelId="{AAA798B5-BAEE-4486-8E7B-091E46E3244A}" type="presParOf" srcId="{47F7D91A-5518-4D0A-9396-537470EE0955}" destId="{06FAC8EC-1409-4177-99E5-74CEF5D301C5}" srcOrd="12" destOrd="0" presId="urn:microsoft.com/office/officeart/2005/8/layout/process4"/>
    <dgm:cxn modelId="{67255D43-A7C3-47E7-A654-99EA16556260}" type="presParOf" srcId="{06FAC8EC-1409-4177-99E5-74CEF5D301C5}" destId="{3C83A3E5-D77C-47B7-86B4-7F77C1991413}" srcOrd="0" destOrd="0" presId="urn:microsoft.com/office/officeart/2005/8/layout/process4"/>
    <dgm:cxn modelId="{566453F8-E79B-41CB-B28A-3D852C91F94C}" type="presParOf" srcId="{06FAC8EC-1409-4177-99E5-74CEF5D301C5}" destId="{0DF4227F-3639-42A0-B156-8AFCAFA3CB04}" srcOrd="1" destOrd="0" presId="urn:microsoft.com/office/officeart/2005/8/layout/process4"/>
    <dgm:cxn modelId="{13AE4706-8942-4392-8014-72B3E37E1D50}" type="presParOf" srcId="{06FAC8EC-1409-4177-99E5-74CEF5D301C5}" destId="{F0DC49B4-8148-41B2-90F0-5BFF4464031E}" srcOrd="2" destOrd="0" presId="urn:microsoft.com/office/officeart/2005/8/layout/process4"/>
    <dgm:cxn modelId="{DC6EC63F-13A2-44EA-A087-F08311340DC2}" type="presParOf" srcId="{F0DC49B4-8148-41B2-90F0-5BFF4464031E}" destId="{04353AD5-F573-4F09-95AE-D52EFFCFB875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8A8265-CB1F-40FA-946F-1A11D115193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21DA7B6-1EE7-4AFE-A541-E3B417C02721}">
      <dgm:prSet phldrT="[Tekst]"/>
      <dgm:spPr/>
      <dgm:t>
        <a:bodyPr/>
        <a:lstStyle/>
        <a:p>
          <a:r>
            <a:rPr lang="pl-PL" dirty="0" smtClean="0"/>
            <a:t>Skaner / </a:t>
          </a:r>
          <a:r>
            <a:rPr lang="pl-PL" dirty="0" err="1" smtClean="0"/>
            <a:t>lekser</a:t>
          </a:r>
          <a:endParaRPr lang="pl-PL" dirty="0"/>
        </a:p>
      </dgm:t>
    </dgm:pt>
    <dgm:pt modelId="{3ED03130-E490-41EC-ADD9-10CE4244E1B0}" type="parTrans" cxnId="{D5D6B9F2-2747-4DC1-9FEB-9E524B07010E}">
      <dgm:prSet/>
      <dgm:spPr/>
      <dgm:t>
        <a:bodyPr/>
        <a:lstStyle/>
        <a:p>
          <a:endParaRPr lang="pl-PL"/>
        </a:p>
      </dgm:t>
    </dgm:pt>
    <dgm:pt modelId="{DAB9165D-2228-4568-836E-7796478BBF0C}" type="sibTrans" cxnId="{D5D6B9F2-2747-4DC1-9FEB-9E524B07010E}">
      <dgm:prSet/>
      <dgm:spPr/>
      <dgm:t>
        <a:bodyPr/>
        <a:lstStyle/>
        <a:p>
          <a:endParaRPr lang="pl-PL" dirty="0"/>
        </a:p>
      </dgm:t>
    </dgm:pt>
    <dgm:pt modelId="{96AC4182-765A-4878-B091-A76B3A0C871D}">
      <dgm:prSet phldrT="[Tekst]"/>
      <dgm:spPr/>
      <dgm:t>
        <a:bodyPr/>
        <a:lstStyle/>
        <a:p>
          <a:r>
            <a:rPr lang="en-US" dirty="0" smtClean="0"/>
            <a:t>Parser</a:t>
          </a:r>
          <a:endParaRPr lang="pl-PL" dirty="0"/>
        </a:p>
      </dgm:t>
    </dgm:pt>
    <dgm:pt modelId="{9CCB1A66-3607-4329-A40D-CCA132068E77}" type="parTrans" cxnId="{C52CF380-D837-4B38-98F2-6D5B94C137F2}">
      <dgm:prSet/>
      <dgm:spPr/>
      <dgm:t>
        <a:bodyPr/>
        <a:lstStyle/>
        <a:p>
          <a:endParaRPr lang="pl-PL"/>
        </a:p>
      </dgm:t>
    </dgm:pt>
    <dgm:pt modelId="{D8B12FCA-87B4-4D1B-AE23-91CED9EF8986}" type="sibTrans" cxnId="{C52CF380-D837-4B38-98F2-6D5B94C137F2}">
      <dgm:prSet/>
      <dgm:spPr/>
      <dgm:t>
        <a:bodyPr/>
        <a:lstStyle/>
        <a:p>
          <a:endParaRPr lang="pl-PL"/>
        </a:p>
      </dgm:t>
    </dgm:pt>
    <dgm:pt modelId="{2B55CCAC-BBE3-4A1A-8A0E-1D71815DA1AC}">
      <dgm:prSet phldrT="[Tekst]"/>
      <dgm:spPr/>
      <dgm:t>
        <a:bodyPr/>
        <a:lstStyle/>
        <a:p>
          <a:r>
            <a:rPr lang="pl-PL" dirty="0" smtClean="0"/>
            <a:t>Analizator semantyczny</a:t>
          </a:r>
          <a:endParaRPr lang="pl-PL" dirty="0"/>
        </a:p>
      </dgm:t>
    </dgm:pt>
    <dgm:pt modelId="{33C439DD-DBED-4ED4-BE28-DDF75C3E61E6}" type="parTrans" cxnId="{83061374-43A3-4F31-A419-4EE753790AFE}">
      <dgm:prSet/>
      <dgm:spPr/>
      <dgm:t>
        <a:bodyPr/>
        <a:lstStyle/>
        <a:p>
          <a:endParaRPr lang="pl-PL"/>
        </a:p>
      </dgm:t>
    </dgm:pt>
    <dgm:pt modelId="{2EB74978-DA53-49D6-A658-A5380DB2E341}" type="sibTrans" cxnId="{83061374-43A3-4F31-A419-4EE753790AFE}">
      <dgm:prSet/>
      <dgm:spPr/>
      <dgm:t>
        <a:bodyPr/>
        <a:lstStyle/>
        <a:p>
          <a:endParaRPr lang="pl-PL"/>
        </a:p>
      </dgm:t>
    </dgm:pt>
    <dgm:pt modelId="{C1794B5D-E0CA-42FB-AB47-91BF64D6BF44}">
      <dgm:prSet phldrT="[Tekst]"/>
      <dgm:spPr/>
      <dgm:t>
        <a:bodyPr/>
        <a:lstStyle/>
        <a:p>
          <a:r>
            <a:rPr lang="pl-PL" dirty="0" smtClean="0"/>
            <a:t>Generator kodu pośredniego</a:t>
          </a:r>
          <a:endParaRPr lang="pl-PL" dirty="0"/>
        </a:p>
      </dgm:t>
    </dgm:pt>
    <dgm:pt modelId="{408F0F06-05AE-4048-9619-C2573CAD9E69}" type="parTrans" cxnId="{09A17531-AE5C-48E7-8E05-20B97486415C}">
      <dgm:prSet/>
      <dgm:spPr/>
      <dgm:t>
        <a:bodyPr/>
        <a:lstStyle/>
        <a:p>
          <a:endParaRPr lang="pl-PL"/>
        </a:p>
      </dgm:t>
    </dgm:pt>
    <dgm:pt modelId="{DC307778-8C7B-4E6B-8358-4ACB1E7D5BD4}" type="sibTrans" cxnId="{09A17531-AE5C-48E7-8E05-20B97486415C}">
      <dgm:prSet/>
      <dgm:spPr/>
      <dgm:t>
        <a:bodyPr/>
        <a:lstStyle/>
        <a:p>
          <a:endParaRPr lang="pl-PL"/>
        </a:p>
      </dgm:t>
    </dgm:pt>
    <dgm:pt modelId="{D2CE2408-068F-4A3F-89B9-A3D96B962FAA}">
      <dgm:prSet phldrT="[Tekst]"/>
      <dgm:spPr/>
      <dgm:t>
        <a:bodyPr/>
        <a:lstStyle/>
        <a:p>
          <a:r>
            <a:rPr lang="pl-PL" dirty="0" smtClean="0"/>
            <a:t>Optymalizator</a:t>
          </a:r>
          <a:endParaRPr lang="pl-PL" dirty="0"/>
        </a:p>
      </dgm:t>
    </dgm:pt>
    <dgm:pt modelId="{1C519FF8-0CCE-4FD6-92D8-820BE11F179A}" type="parTrans" cxnId="{6295B963-9E73-493C-A955-F0DCF7DA3425}">
      <dgm:prSet/>
      <dgm:spPr/>
      <dgm:t>
        <a:bodyPr/>
        <a:lstStyle/>
        <a:p>
          <a:endParaRPr lang="pl-PL"/>
        </a:p>
      </dgm:t>
    </dgm:pt>
    <dgm:pt modelId="{E6205071-A7AC-43F7-8ED9-B2303D119B35}" type="sibTrans" cxnId="{6295B963-9E73-493C-A955-F0DCF7DA3425}">
      <dgm:prSet/>
      <dgm:spPr/>
      <dgm:t>
        <a:bodyPr/>
        <a:lstStyle/>
        <a:p>
          <a:endParaRPr lang="pl-PL"/>
        </a:p>
      </dgm:t>
    </dgm:pt>
    <dgm:pt modelId="{A1D540EA-ED7D-4DEF-B5FA-875F35F3C8AE}">
      <dgm:prSet phldrT="[Tekst]"/>
      <dgm:spPr/>
      <dgm:t>
        <a:bodyPr/>
        <a:lstStyle/>
        <a:p>
          <a:r>
            <a:rPr lang="en-US" smtClean="0"/>
            <a:t>Translator</a:t>
          </a:r>
          <a:endParaRPr lang="pl-PL" dirty="0"/>
        </a:p>
      </dgm:t>
    </dgm:pt>
    <dgm:pt modelId="{8AAB5BC0-D667-4EF6-87A5-84C0DF0CC44C}" type="parTrans" cxnId="{E41D47A4-F621-4720-9A5E-C750BB5E42B1}">
      <dgm:prSet/>
      <dgm:spPr/>
      <dgm:t>
        <a:bodyPr/>
        <a:lstStyle/>
        <a:p>
          <a:endParaRPr lang="pl-PL"/>
        </a:p>
      </dgm:t>
    </dgm:pt>
    <dgm:pt modelId="{D3CF65D2-C679-444B-822D-2CB82A9C749C}" type="sibTrans" cxnId="{E41D47A4-F621-4720-9A5E-C750BB5E42B1}">
      <dgm:prSet/>
      <dgm:spPr/>
      <dgm:t>
        <a:bodyPr/>
        <a:lstStyle/>
        <a:p>
          <a:endParaRPr lang="pl-PL"/>
        </a:p>
      </dgm:t>
    </dgm:pt>
    <dgm:pt modelId="{A267CC16-06E6-4ECC-AF9B-A2A814DF598F}" type="pres">
      <dgm:prSet presAssocID="{9C8A8265-CB1F-40FA-946F-1A11D1151937}" presName="linearFlow" presStyleCnt="0">
        <dgm:presLayoutVars>
          <dgm:resizeHandles val="exact"/>
        </dgm:presLayoutVars>
      </dgm:prSet>
      <dgm:spPr/>
    </dgm:pt>
    <dgm:pt modelId="{7A2F3B56-F595-43AB-B61A-DB4B2A35FE13}" type="pres">
      <dgm:prSet presAssocID="{F21DA7B6-1EE7-4AFE-A541-E3B417C027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4DE8237-378E-425C-A7C6-98873F01B4BA}" type="pres">
      <dgm:prSet presAssocID="{DAB9165D-2228-4568-836E-7796478BBF0C}" presName="sibTrans" presStyleLbl="sibTrans2D1" presStyleIdx="0" presStyleCnt="5"/>
      <dgm:spPr/>
      <dgm:t>
        <a:bodyPr/>
        <a:lstStyle/>
        <a:p>
          <a:endParaRPr lang="pl-PL"/>
        </a:p>
      </dgm:t>
    </dgm:pt>
    <dgm:pt modelId="{F7080C75-E756-4908-BBCC-A07115575D0B}" type="pres">
      <dgm:prSet presAssocID="{DAB9165D-2228-4568-836E-7796478BBF0C}" presName="connectorText" presStyleLbl="sibTrans2D1" presStyleIdx="0" presStyleCnt="5"/>
      <dgm:spPr/>
      <dgm:t>
        <a:bodyPr/>
        <a:lstStyle/>
        <a:p>
          <a:endParaRPr lang="pl-PL"/>
        </a:p>
      </dgm:t>
    </dgm:pt>
    <dgm:pt modelId="{2324BB04-A689-41FA-9087-B127DC906582}" type="pres">
      <dgm:prSet presAssocID="{96AC4182-765A-4878-B091-A76B3A0C87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EDDC315-7358-4B52-A318-5D037350D124}" type="pres">
      <dgm:prSet presAssocID="{D8B12FCA-87B4-4D1B-AE23-91CED9EF8986}" presName="sibTrans" presStyleLbl="sibTrans2D1" presStyleIdx="1" presStyleCnt="5"/>
      <dgm:spPr/>
      <dgm:t>
        <a:bodyPr/>
        <a:lstStyle/>
        <a:p>
          <a:endParaRPr lang="pl-PL"/>
        </a:p>
      </dgm:t>
    </dgm:pt>
    <dgm:pt modelId="{B838CDE3-30DA-4DD6-A6C5-631BD4BD9E49}" type="pres">
      <dgm:prSet presAssocID="{D8B12FCA-87B4-4D1B-AE23-91CED9EF8986}" presName="connectorText" presStyleLbl="sibTrans2D1" presStyleIdx="1" presStyleCnt="5"/>
      <dgm:spPr/>
      <dgm:t>
        <a:bodyPr/>
        <a:lstStyle/>
        <a:p>
          <a:endParaRPr lang="pl-PL"/>
        </a:p>
      </dgm:t>
    </dgm:pt>
    <dgm:pt modelId="{B3CF91B8-79B4-4A48-A53D-DFD9953BEBA6}" type="pres">
      <dgm:prSet presAssocID="{2B55CCAC-BBE3-4A1A-8A0E-1D71815DA1A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EA249D1-656F-4705-8279-210F17398EE2}" type="pres">
      <dgm:prSet presAssocID="{2EB74978-DA53-49D6-A658-A5380DB2E341}" presName="sibTrans" presStyleLbl="sibTrans2D1" presStyleIdx="2" presStyleCnt="5"/>
      <dgm:spPr/>
      <dgm:t>
        <a:bodyPr/>
        <a:lstStyle/>
        <a:p>
          <a:endParaRPr lang="pl-PL"/>
        </a:p>
      </dgm:t>
    </dgm:pt>
    <dgm:pt modelId="{AA0D0230-71E2-4190-8029-5219DD1CFBBA}" type="pres">
      <dgm:prSet presAssocID="{2EB74978-DA53-49D6-A658-A5380DB2E341}" presName="connectorText" presStyleLbl="sibTrans2D1" presStyleIdx="2" presStyleCnt="5"/>
      <dgm:spPr/>
      <dgm:t>
        <a:bodyPr/>
        <a:lstStyle/>
        <a:p>
          <a:endParaRPr lang="pl-PL"/>
        </a:p>
      </dgm:t>
    </dgm:pt>
    <dgm:pt modelId="{0C5ECA71-0106-49F9-BB01-A5FCB59CCF40}" type="pres">
      <dgm:prSet presAssocID="{C1794B5D-E0CA-42FB-AB47-91BF64D6BF4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A74AC811-9CEC-4B86-8252-27F386AB7E0A}" type="pres">
      <dgm:prSet presAssocID="{DC307778-8C7B-4E6B-8358-4ACB1E7D5BD4}" presName="sibTrans" presStyleLbl="sibTrans2D1" presStyleIdx="3" presStyleCnt="5"/>
      <dgm:spPr/>
      <dgm:t>
        <a:bodyPr/>
        <a:lstStyle/>
        <a:p>
          <a:endParaRPr lang="pl-PL"/>
        </a:p>
      </dgm:t>
    </dgm:pt>
    <dgm:pt modelId="{8A853A60-CCDE-4B65-B489-319BCDCB8A58}" type="pres">
      <dgm:prSet presAssocID="{DC307778-8C7B-4E6B-8358-4ACB1E7D5BD4}" presName="connectorText" presStyleLbl="sibTrans2D1" presStyleIdx="3" presStyleCnt="5"/>
      <dgm:spPr/>
      <dgm:t>
        <a:bodyPr/>
        <a:lstStyle/>
        <a:p>
          <a:endParaRPr lang="pl-PL"/>
        </a:p>
      </dgm:t>
    </dgm:pt>
    <dgm:pt modelId="{9D17CCF1-629A-4710-8F67-FBE78C392282}" type="pres">
      <dgm:prSet presAssocID="{D2CE2408-068F-4A3F-89B9-A3D96B962F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BDCD9B8-6F8F-40DF-B8F9-CB650FBE7C4F}" type="pres">
      <dgm:prSet presAssocID="{E6205071-A7AC-43F7-8ED9-B2303D119B35}" presName="sibTrans" presStyleLbl="sibTrans2D1" presStyleIdx="4" presStyleCnt="5"/>
      <dgm:spPr/>
      <dgm:t>
        <a:bodyPr/>
        <a:lstStyle/>
        <a:p>
          <a:endParaRPr lang="pl-PL"/>
        </a:p>
      </dgm:t>
    </dgm:pt>
    <dgm:pt modelId="{E126C61F-B1F8-47C8-9BA5-B499E82B983A}" type="pres">
      <dgm:prSet presAssocID="{E6205071-A7AC-43F7-8ED9-B2303D119B35}" presName="connectorText" presStyleLbl="sibTrans2D1" presStyleIdx="4" presStyleCnt="5"/>
      <dgm:spPr/>
      <dgm:t>
        <a:bodyPr/>
        <a:lstStyle/>
        <a:p>
          <a:endParaRPr lang="pl-PL"/>
        </a:p>
      </dgm:t>
    </dgm:pt>
    <dgm:pt modelId="{0A2A3224-722E-4FF6-B5F2-75E3976D6B75}" type="pres">
      <dgm:prSet presAssocID="{A1D540EA-ED7D-4DEF-B5FA-875F35F3C8A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3061374-43A3-4F31-A419-4EE753790AFE}" srcId="{9C8A8265-CB1F-40FA-946F-1A11D1151937}" destId="{2B55CCAC-BBE3-4A1A-8A0E-1D71815DA1AC}" srcOrd="2" destOrd="0" parTransId="{33C439DD-DBED-4ED4-BE28-DDF75C3E61E6}" sibTransId="{2EB74978-DA53-49D6-A658-A5380DB2E341}"/>
    <dgm:cxn modelId="{09A17531-AE5C-48E7-8E05-20B97486415C}" srcId="{9C8A8265-CB1F-40FA-946F-1A11D1151937}" destId="{C1794B5D-E0CA-42FB-AB47-91BF64D6BF44}" srcOrd="3" destOrd="0" parTransId="{408F0F06-05AE-4048-9619-C2573CAD9E69}" sibTransId="{DC307778-8C7B-4E6B-8358-4ACB1E7D5BD4}"/>
    <dgm:cxn modelId="{8A3BB113-9A17-4D58-B496-F7C69118ADD7}" type="presOf" srcId="{2EB74978-DA53-49D6-A658-A5380DB2E341}" destId="{5EA249D1-656F-4705-8279-210F17398EE2}" srcOrd="0" destOrd="0" presId="urn:microsoft.com/office/officeart/2005/8/layout/process2"/>
    <dgm:cxn modelId="{062B3398-FB7E-404C-A7E2-F3D2E3F6E061}" type="presOf" srcId="{DC307778-8C7B-4E6B-8358-4ACB1E7D5BD4}" destId="{A74AC811-9CEC-4B86-8252-27F386AB7E0A}" srcOrd="0" destOrd="0" presId="urn:microsoft.com/office/officeart/2005/8/layout/process2"/>
    <dgm:cxn modelId="{422928BD-9EAB-4913-935F-9AFF6BEB18DA}" type="presOf" srcId="{DC307778-8C7B-4E6B-8358-4ACB1E7D5BD4}" destId="{8A853A60-CCDE-4B65-B489-319BCDCB8A58}" srcOrd="1" destOrd="0" presId="urn:microsoft.com/office/officeart/2005/8/layout/process2"/>
    <dgm:cxn modelId="{C52CF380-D837-4B38-98F2-6D5B94C137F2}" srcId="{9C8A8265-CB1F-40FA-946F-1A11D1151937}" destId="{96AC4182-765A-4878-B091-A76B3A0C871D}" srcOrd="1" destOrd="0" parTransId="{9CCB1A66-3607-4329-A40D-CCA132068E77}" sibTransId="{D8B12FCA-87B4-4D1B-AE23-91CED9EF8986}"/>
    <dgm:cxn modelId="{6420EEFF-E99B-4533-B94D-B05B10BFBA1F}" type="presOf" srcId="{F21DA7B6-1EE7-4AFE-A541-E3B417C02721}" destId="{7A2F3B56-F595-43AB-B61A-DB4B2A35FE13}" srcOrd="0" destOrd="0" presId="urn:microsoft.com/office/officeart/2005/8/layout/process2"/>
    <dgm:cxn modelId="{3CFCF3E3-1C6F-4DEC-A249-458695F0758D}" type="presOf" srcId="{E6205071-A7AC-43F7-8ED9-B2303D119B35}" destId="{6BDCD9B8-6F8F-40DF-B8F9-CB650FBE7C4F}" srcOrd="0" destOrd="0" presId="urn:microsoft.com/office/officeart/2005/8/layout/process2"/>
    <dgm:cxn modelId="{35515211-EF03-4D2D-B7C5-A0C66BC5AB56}" type="presOf" srcId="{E6205071-A7AC-43F7-8ED9-B2303D119B35}" destId="{E126C61F-B1F8-47C8-9BA5-B499E82B983A}" srcOrd="1" destOrd="0" presId="urn:microsoft.com/office/officeart/2005/8/layout/process2"/>
    <dgm:cxn modelId="{48243B02-4CA5-43FE-B875-A00D862EFCEE}" type="presOf" srcId="{9C8A8265-CB1F-40FA-946F-1A11D1151937}" destId="{A267CC16-06E6-4ECC-AF9B-A2A814DF598F}" srcOrd="0" destOrd="0" presId="urn:microsoft.com/office/officeart/2005/8/layout/process2"/>
    <dgm:cxn modelId="{D5D6B9F2-2747-4DC1-9FEB-9E524B07010E}" srcId="{9C8A8265-CB1F-40FA-946F-1A11D1151937}" destId="{F21DA7B6-1EE7-4AFE-A541-E3B417C02721}" srcOrd="0" destOrd="0" parTransId="{3ED03130-E490-41EC-ADD9-10CE4244E1B0}" sibTransId="{DAB9165D-2228-4568-836E-7796478BBF0C}"/>
    <dgm:cxn modelId="{6295B963-9E73-493C-A955-F0DCF7DA3425}" srcId="{9C8A8265-CB1F-40FA-946F-1A11D1151937}" destId="{D2CE2408-068F-4A3F-89B9-A3D96B962FAA}" srcOrd="4" destOrd="0" parTransId="{1C519FF8-0CCE-4FD6-92D8-820BE11F179A}" sibTransId="{E6205071-A7AC-43F7-8ED9-B2303D119B35}"/>
    <dgm:cxn modelId="{1A41D706-39C2-4A59-87FD-0C2254A168B0}" type="presOf" srcId="{C1794B5D-E0CA-42FB-AB47-91BF64D6BF44}" destId="{0C5ECA71-0106-49F9-BB01-A5FCB59CCF40}" srcOrd="0" destOrd="0" presId="urn:microsoft.com/office/officeart/2005/8/layout/process2"/>
    <dgm:cxn modelId="{323D2B81-B186-46C4-AE34-8E35B5B1213A}" type="presOf" srcId="{D8B12FCA-87B4-4D1B-AE23-91CED9EF8986}" destId="{B838CDE3-30DA-4DD6-A6C5-631BD4BD9E49}" srcOrd="1" destOrd="0" presId="urn:microsoft.com/office/officeart/2005/8/layout/process2"/>
    <dgm:cxn modelId="{EA16587F-36ED-4AD8-83A0-B5F222C82DCD}" type="presOf" srcId="{96AC4182-765A-4878-B091-A76B3A0C871D}" destId="{2324BB04-A689-41FA-9087-B127DC906582}" srcOrd="0" destOrd="0" presId="urn:microsoft.com/office/officeart/2005/8/layout/process2"/>
    <dgm:cxn modelId="{6F3E7E31-3E79-46D5-893E-1F862CDB615E}" type="presOf" srcId="{2EB74978-DA53-49D6-A658-A5380DB2E341}" destId="{AA0D0230-71E2-4190-8029-5219DD1CFBBA}" srcOrd="1" destOrd="0" presId="urn:microsoft.com/office/officeart/2005/8/layout/process2"/>
    <dgm:cxn modelId="{EFC0B468-BC4D-4570-A9D3-A6B7ED4B721E}" type="presOf" srcId="{DAB9165D-2228-4568-836E-7796478BBF0C}" destId="{14DE8237-378E-425C-A7C6-98873F01B4BA}" srcOrd="0" destOrd="0" presId="urn:microsoft.com/office/officeart/2005/8/layout/process2"/>
    <dgm:cxn modelId="{D66A2408-0ABE-4575-8F5D-8A94E20508C5}" type="presOf" srcId="{DAB9165D-2228-4568-836E-7796478BBF0C}" destId="{F7080C75-E756-4908-BBCC-A07115575D0B}" srcOrd="1" destOrd="0" presId="urn:microsoft.com/office/officeart/2005/8/layout/process2"/>
    <dgm:cxn modelId="{6B436501-6E8E-437E-92A2-4ECA16ECF6B7}" type="presOf" srcId="{D8B12FCA-87B4-4D1B-AE23-91CED9EF8986}" destId="{8EDDC315-7358-4B52-A318-5D037350D124}" srcOrd="0" destOrd="0" presId="urn:microsoft.com/office/officeart/2005/8/layout/process2"/>
    <dgm:cxn modelId="{803E4F11-00C3-4EEA-9927-FF8102AA39BA}" type="presOf" srcId="{D2CE2408-068F-4A3F-89B9-A3D96B962FAA}" destId="{9D17CCF1-629A-4710-8F67-FBE78C392282}" srcOrd="0" destOrd="0" presId="urn:microsoft.com/office/officeart/2005/8/layout/process2"/>
    <dgm:cxn modelId="{E41D47A4-F621-4720-9A5E-C750BB5E42B1}" srcId="{9C8A8265-CB1F-40FA-946F-1A11D1151937}" destId="{A1D540EA-ED7D-4DEF-B5FA-875F35F3C8AE}" srcOrd="5" destOrd="0" parTransId="{8AAB5BC0-D667-4EF6-87A5-84C0DF0CC44C}" sibTransId="{D3CF65D2-C679-444B-822D-2CB82A9C749C}"/>
    <dgm:cxn modelId="{7C6E5B25-93BF-4D0B-B6DF-353AA4470C9F}" type="presOf" srcId="{A1D540EA-ED7D-4DEF-B5FA-875F35F3C8AE}" destId="{0A2A3224-722E-4FF6-B5F2-75E3976D6B75}" srcOrd="0" destOrd="0" presId="urn:microsoft.com/office/officeart/2005/8/layout/process2"/>
    <dgm:cxn modelId="{E970539F-6980-4419-9655-0336D542B938}" type="presOf" srcId="{2B55CCAC-BBE3-4A1A-8A0E-1D71815DA1AC}" destId="{B3CF91B8-79B4-4A48-A53D-DFD9953BEBA6}" srcOrd="0" destOrd="0" presId="urn:microsoft.com/office/officeart/2005/8/layout/process2"/>
    <dgm:cxn modelId="{92167D3D-B094-4171-BA67-B78DB06C4097}" type="presParOf" srcId="{A267CC16-06E6-4ECC-AF9B-A2A814DF598F}" destId="{7A2F3B56-F595-43AB-B61A-DB4B2A35FE13}" srcOrd="0" destOrd="0" presId="urn:microsoft.com/office/officeart/2005/8/layout/process2"/>
    <dgm:cxn modelId="{0D4F77C8-0096-4750-89FE-8C5F2A4DF090}" type="presParOf" srcId="{A267CC16-06E6-4ECC-AF9B-A2A814DF598F}" destId="{14DE8237-378E-425C-A7C6-98873F01B4BA}" srcOrd="1" destOrd="0" presId="urn:microsoft.com/office/officeart/2005/8/layout/process2"/>
    <dgm:cxn modelId="{8603BE79-348F-4DE5-A301-CAF180A876E8}" type="presParOf" srcId="{14DE8237-378E-425C-A7C6-98873F01B4BA}" destId="{F7080C75-E756-4908-BBCC-A07115575D0B}" srcOrd="0" destOrd="0" presId="urn:microsoft.com/office/officeart/2005/8/layout/process2"/>
    <dgm:cxn modelId="{2C375E92-24FD-4961-9742-85742E7AA58B}" type="presParOf" srcId="{A267CC16-06E6-4ECC-AF9B-A2A814DF598F}" destId="{2324BB04-A689-41FA-9087-B127DC906582}" srcOrd="2" destOrd="0" presId="urn:microsoft.com/office/officeart/2005/8/layout/process2"/>
    <dgm:cxn modelId="{C0C26824-13D3-4901-9077-4A6D9EE569EC}" type="presParOf" srcId="{A267CC16-06E6-4ECC-AF9B-A2A814DF598F}" destId="{8EDDC315-7358-4B52-A318-5D037350D124}" srcOrd="3" destOrd="0" presId="urn:microsoft.com/office/officeart/2005/8/layout/process2"/>
    <dgm:cxn modelId="{2AC0AD0B-6E29-40AC-9352-196D97C1A7B4}" type="presParOf" srcId="{8EDDC315-7358-4B52-A318-5D037350D124}" destId="{B838CDE3-30DA-4DD6-A6C5-631BD4BD9E49}" srcOrd="0" destOrd="0" presId="urn:microsoft.com/office/officeart/2005/8/layout/process2"/>
    <dgm:cxn modelId="{0250F77B-9560-497F-A7A3-B0CB2EB99FAF}" type="presParOf" srcId="{A267CC16-06E6-4ECC-AF9B-A2A814DF598F}" destId="{B3CF91B8-79B4-4A48-A53D-DFD9953BEBA6}" srcOrd="4" destOrd="0" presId="urn:microsoft.com/office/officeart/2005/8/layout/process2"/>
    <dgm:cxn modelId="{0BEE4DF0-7237-4573-BDE3-96EBD85B9F1C}" type="presParOf" srcId="{A267CC16-06E6-4ECC-AF9B-A2A814DF598F}" destId="{5EA249D1-656F-4705-8279-210F17398EE2}" srcOrd="5" destOrd="0" presId="urn:microsoft.com/office/officeart/2005/8/layout/process2"/>
    <dgm:cxn modelId="{FD6A202C-D057-409A-A536-579CD25A73E9}" type="presParOf" srcId="{5EA249D1-656F-4705-8279-210F17398EE2}" destId="{AA0D0230-71E2-4190-8029-5219DD1CFBBA}" srcOrd="0" destOrd="0" presId="urn:microsoft.com/office/officeart/2005/8/layout/process2"/>
    <dgm:cxn modelId="{312A631B-4281-4ABC-8829-79FBFAF33E76}" type="presParOf" srcId="{A267CC16-06E6-4ECC-AF9B-A2A814DF598F}" destId="{0C5ECA71-0106-49F9-BB01-A5FCB59CCF40}" srcOrd="6" destOrd="0" presId="urn:microsoft.com/office/officeart/2005/8/layout/process2"/>
    <dgm:cxn modelId="{72C2417F-22A7-48B2-B65F-08CC335A32F6}" type="presParOf" srcId="{A267CC16-06E6-4ECC-AF9B-A2A814DF598F}" destId="{A74AC811-9CEC-4B86-8252-27F386AB7E0A}" srcOrd="7" destOrd="0" presId="urn:microsoft.com/office/officeart/2005/8/layout/process2"/>
    <dgm:cxn modelId="{BDBEB0E6-7BDC-41AD-804C-C318EFF25BBD}" type="presParOf" srcId="{A74AC811-9CEC-4B86-8252-27F386AB7E0A}" destId="{8A853A60-CCDE-4B65-B489-319BCDCB8A58}" srcOrd="0" destOrd="0" presId="urn:microsoft.com/office/officeart/2005/8/layout/process2"/>
    <dgm:cxn modelId="{80A6D826-BD88-40E5-9EF6-C4C5E0508623}" type="presParOf" srcId="{A267CC16-06E6-4ECC-AF9B-A2A814DF598F}" destId="{9D17CCF1-629A-4710-8F67-FBE78C392282}" srcOrd="8" destOrd="0" presId="urn:microsoft.com/office/officeart/2005/8/layout/process2"/>
    <dgm:cxn modelId="{8D5177EB-5A57-4AC8-A44E-8500DB1C34FF}" type="presParOf" srcId="{A267CC16-06E6-4ECC-AF9B-A2A814DF598F}" destId="{6BDCD9B8-6F8F-40DF-B8F9-CB650FBE7C4F}" srcOrd="9" destOrd="0" presId="urn:microsoft.com/office/officeart/2005/8/layout/process2"/>
    <dgm:cxn modelId="{0E303940-ED55-4A47-87F7-514FD2EA33F3}" type="presParOf" srcId="{6BDCD9B8-6F8F-40DF-B8F9-CB650FBE7C4F}" destId="{E126C61F-B1F8-47C8-9BA5-B499E82B983A}" srcOrd="0" destOrd="0" presId="urn:microsoft.com/office/officeart/2005/8/layout/process2"/>
    <dgm:cxn modelId="{7B07DCF7-34BE-4239-9C46-127B8D22D24E}" type="presParOf" srcId="{A267CC16-06E6-4ECC-AF9B-A2A814DF598F}" destId="{0A2A3224-722E-4FF6-B5F2-75E3976D6B7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E5A154-A962-458A-9F0C-8D87F9EBBC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0FEA35-8083-4E16-9A1E-3656A2FC160A}">
      <dgm:prSet phldrT="[Tekst]" custT="1"/>
      <dgm:spPr/>
      <dgm:t>
        <a:bodyPr/>
        <a:lstStyle/>
        <a:p>
          <a:r>
            <a:rPr lang="pl-PL" sz="1700" dirty="0" smtClean="0"/>
            <a:t>Pliki</a:t>
          </a:r>
          <a:r>
            <a:rPr lang="en-US" sz="1700" dirty="0" smtClean="0"/>
            <a:t> (.class, pics, xml,  </a:t>
          </a:r>
          <a:r>
            <a:rPr lang="en-US" sz="1700" dirty="0" err="1" smtClean="0"/>
            <a:t>xhtml</a:t>
          </a:r>
          <a:r>
            <a:rPr lang="en-US" sz="1700" dirty="0" smtClean="0"/>
            <a:t>, etc.)</a:t>
          </a:r>
        </a:p>
        <a:p>
          <a:r>
            <a:rPr lang="pl-PL" sz="1600" b="1" dirty="0" smtClean="0">
              <a:solidFill>
                <a:schemeClr val="bg1"/>
              </a:solidFill>
            </a:rPr>
            <a:t>Folder </a:t>
          </a:r>
          <a:r>
            <a:rPr lang="en-US" sz="1600" b="1" dirty="0" smtClean="0">
              <a:solidFill>
                <a:schemeClr val="bg1"/>
              </a:solidFill>
            </a:rPr>
            <a:t>META-INF (</a:t>
          </a:r>
          <a:r>
            <a:rPr lang="en-US" sz="1600" b="1" dirty="0" err="1" smtClean="0">
              <a:solidFill>
                <a:schemeClr val="bg1"/>
              </a:solidFill>
            </a:rPr>
            <a:t>metad</a:t>
          </a:r>
          <a:r>
            <a:rPr lang="pl-PL" sz="1600" b="1" dirty="0" err="1" smtClean="0">
              <a:solidFill>
                <a:schemeClr val="bg1"/>
              </a:solidFill>
            </a:rPr>
            <a:t>ane</a:t>
          </a:r>
          <a:r>
            <a:rPr lang="en-US" sz="1600" b="1" dirty="0" smtClean="0">
              <a:solidFill>
                <a:schemeClr val="bg1"/>
              </a:solidFill>
            </a:rPr>
            <a:t>)</a:t>
          </a:r>
          <a:endParaRPr lang="pl-PL" sz="1600" b="1" dirty="0">
            <a:solidFill>
              <a:schemeClr val="bg1"/>
            </a:solidFill>
          </a:endParaRPr>
        </a:p>
      </dgm:t>
    </dgm:pt>
    <dgm:pt modelId="{9AE7FF32-2DCC-4EA8-9DFE-20A4C79F1255}" type="parTrans" cxnId="{0A47EF0D-E353-477B-AAD0-3A16EF13100B}">
      <dgm:prSet/>
      <dgm:spPr/>
      <dgm:t>
        <a:bodyPr/>
        <a:lstStyle/>
        <a:p>
          <a:endParaRPr lang="pl-PL"/>
        </a:p>
      </dgm:t>
    </dgm:pt>
    <dgm:pt modelId="{AB9282D7-D7F1-48FE-B12E-24A4302ED420}" type="sibTrans" cxnId="{0A47EF0D-E353-477B-AAD0-3A16EF13100B}">
      <dgm:prSet/>
      <dgm:spPr/>
      <dgm:t>
        <a:bodyPr/>
        <a:lstStyle/>
        <a:p>
          <a:endParaRPr lang="pl-PL"/>
        </a:p>
      </dgm:t>
    </dgm:pt>
    <dgm:pt modelId="{C6810E88-1AD3-4C44-A34A-181782295BA5}">
      <dgm:prSet phldrT="[Tekst]"/>
      <dgm:spPr/>
      <dgm:t>
        <a:bodyPr/>
        <a:lstStyle/>
        <a:p>
          <a:r>
            <a:rPr lang="en-US" dirty="0" smtClean="0"/>
            <a:t>ZIP (op</a:t>
          </a:r>
          <a:r>
            <a:rPr lang="pl-PL" dirty="0" err="1" smtClean="0"/>
            <a:t>cjonalna</a:t>
          </a:r>
          <a:r>
            <a:rPr lang="pl-PL" dirty="0" smtClean="0"/>
            <a:t> kompresja</a:t>
          </a:r>
          <a:r>
            <a:rPr lang="en-US" dirty="0" smtClean="0"/>
            <a:t>)</a:t>
          </a:r>
          <a:endParaRPr lang="pl-PL" dirty="0"/>
        </a:p>
      </dgm:t>
    </dgm:pt>
    <dgm:pt modelId="{5ACA139F-83CD-4E79-880C-E3BF06173054}" type="parTrans" cxnId="{4DFDACA4-40B6-4BF1-8079-5ACD87223F84}">
      <dgm:prSet/>
      <dgm:spPr/>
      <dgm:t>
        <a:bodyPr/>
        <a:lstStyle/>
        <a:p>
          <a:endParaRPr lang="pl-PL"/>
        </a:p>
      </dgm:t>
    </dgm:pt>
    <dgm:pt modelId="{CBD51ED6-6ABC-4BDE-9368-D1BB871691D0}" type="sibTrans" cxnId="{4DFDACA4-40B6-4BF1-8079-5ACD87223F84}">
      <dgm:prSet/>
      <dgm:spPr/>
      <dgm:t>
        <a:bodyPr/>
        <a:lstStyle/>
        <a:p>
          <a:endParaRPr lang="pl-PL"/>
        </a:p>
      </dgm:t>
    </dgm:pt>
    <dgm:pt modelId="{A0A3EB86-FE5F-41F1-9059-FC26164C2B08}">
      <dgm:prSet phldrT="[Tekst]"/>
      <dgm:spPr/>
      <dgm:t>
        <a:bodyPr/>
        <a:lstStyle/>
        <a:p>
          <a:r>
            <a:rPr lang="en-US" dirty="0" smtClean="0"/>
            <a:t>JAR</a:t>
          </a:r>
          <a:endParaRPr lang="pl-PL" dirty="0"/>
        </a:p>
      </dgm:t>
    </dgm:pt>
    <dgm:pt modelId="{4845F78C-361A-4E51-9E69-B5B5B85CB6F9}" type="parTrans" cxnId="{1C013F5A-0BE6-4169-B38F-BCF9B5FBEEBE}">
      <dgm:prSet/>
      <dgm:spPr/>
      <dgm:t>
        <a:bodyPr/>
        <a:lstStyle/>
        <a:p>
          <a:endParaRPr lang="pl-PL"/>
        </a:p>
      </dgm:t>
    </dgm:pt>
    <dgm:pt modelId="{AF904BA3-B621-479A-B830-CE3116DCDEAF}" type="sibTrans" cxnId="{1C013F5A-0BE6-4169-B38F-BCF9B5FBEEBE}">
      <dgm:prSet/>
      <dgm:spPr/>
      <dgm:t>
        <a:bodyPr/>
        <a:lstStyle/>
        <a:p>
          <a:endParaRPr lang="pl-PL"/>
        </a:p>
      </dgm:t>
    </dgm:pt>
    <dgm:pt modelId="{D9EA3776-6421-46E1-B809-B5205AADCCF2}" type="pres">
      <dgm:prSet presAssocID="{9CE5A154-A962-458A-9F0C-8D87F9EBBC34}" presName="Name0" presStyleCnt="0">
        <dgm:presLayoutVars>
          <dgm:dir/>
          <dgm:resizeHandles val="exact"/>
        </dgm:presLayoutVars>
      </dgm:prSet>
      <dgm:spPr/>
    </dgm:pt>
    <dgm:pt modelId="{35C0A616-94C5-412A-8237-9A2DE1DEC652}" type="pres">
      <dgm:prSet presAssocID="{F80FEA35-8083-4E16-9A1E-3656A2FC160A}" presName="node" presStyleLbl="node1" presStyleIdx="0" presStyleCnt="3" custScaleX="410530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C3519CA-B3AB-45D4-8FE4-E2C77746104C}" type="pres">
      <dgm:prSet presAssocID="{AB9282D7-D7F1-48FE-B12E-24A4302ED420}" presName="sibTrans" presStyleLbl="sibTrans2D1" presStyleIdx="0" presStyleCnt="2"/>
      <dgm:spPr/>
      <dgm:t>
        <a:bodyPr/>
        <a:lstStyle/>
        <a:p>
          <a:endParaRPr lang="pl-PL"/>
        </a:p>
      </dgm:t>
    </dgm:pt>
    <dgm:pt modelId="{845B281D-73AE-4B09-9104-79391B33AD8A}" type="pres">
      <dgm:prSet presAssocID="{AB9282D7-D7F1-48FE-B12E-24A4302ED420}" presName="connectorText" presStyleLbl="sibTrans2D1" presStyleIdx="0" presStyleCnt="2"/>
      <dgm:spPr/>
      <dgm:t>
        <a:bodyPr/>
        <a:lstStyle/>
        <a:p>
          <a:endParaRPr lang="pl-PL"/>
        </a:p>
      </dgm:t>
    </dgm:pt>
    <dgm:pt modelId="{A1207D37-CD80-4E5C-9A8D-7D8A6217B7C5}" type="pres">
      <dgm:prSet presAssocID="{C6810E88-1AD3-4C44-A34A-181782295BA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5441229-3D6D-423D-A87D-57BC7FB122A2}" type="pres">
      <dgm:prSet presAssocID="{CBD51ED6-6ABC-4BDE-9368-D1BB871691D0}" presName="sibTrans" presStyleLbl="sibTrans2D1" presStyleIdx="1" presStyleCnt="2"/>
      <dgm:spPr/>
      <dgm:t>
        <a:bodyPr/>
        <a:lstStyle/>
        <a:p>
          <a:endParaRPr lang="pl-PL"/>
        </a:p>
      </dgm:t>
    </dgm:pt>
    <dgm:pt modelId="{9054D4FD-2D34-42EB-8F92-C84CBFE9C720}" type="pres">
      <dgm:prSet presAssocID="{CBD51ED6-6ABC-4BDE-9368-D1BB871691D0}" presName="connectorText" presStyleLbl="sibTrans2D1" presStyleIdx="1" presStyleCnt="2"/>
      <dgm:spPr/>
      <dgm:t>
        <a:bodyPr/>
        <a:lstStyle/>
        <a:p>
          <a:endParaRPr lang="pl-PL"/>
        </a:p>
      </dgm:t>
    </dgm:pt>
    <dgm:pt modelId="{63B668D2-DC7A-4AB2-B451-572E9619CD04}" type="pres">
      <dgm:prSet presAssocID="{A0A3EB86-FE5F-41F1-9059-FC26164C2B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09213BDF-F716-4ED3-A591-6B2879A7D25B}" type="presOf" srcId="{CBD51ED6-6ABC-4BDE-9368-D1BB871691D0}" destId="{9054D4FD-2D34-42EB-8F92-C84CBFE9C720}" srcOrd="1" destOrd="0" presId="urn:microsoft.com/office/officeart/2005/8/layout/process1"/>
    <dgm:cxn modelId="{4DFDACA4-40B6-4BF1-8079-5ACD87223F84}" srcId="{9CE5A154-A962-458A-9F0C-8D87F9EBBC34}" destId="{C6810E88-1AD3-4C44-A34A-181782295BA5}" srcOrd="1" destOrd="0" parTransId="{5ACA139F-83CD-4E79-880C-E3BF06173054}" sibTransId="{CBD51ED6-6ABC-4BDE-9368-D1BB871691D0}"/>
    <dgm:cxn modelId="{ED7F5CEC-6A79-41B3-928D-43A8591371CB}" type="presOf" srcId="{A0A3EB86-FE5F-41F1-9059-FC26164C2B08}" destId="{63B668D2-DC7A-4AB2-B451-572E9619CD04}" srcOrd="0" destOrd="0" presId="urn:microsoft.com/office/officeart/2005/8/layout/process1"/>
    <dgm:cxn modelId="{0A47EF0D-E353-477B-AAD0-3A16EF13100B}" srcId="{9CE5A154-A962-458A-9F0C-8D87F9EBBC34}" destId="{F80FEA35-8083-4E16-9A1E-3656A2FC160A}" srcOrd="0" destOrd="0" parTransId="{9AE7FF32-2DCC-4EA8-9DFE-20A4C79F1255}" sibTransId="{AB9282D7-D7F1-48FE-B12E-24A4302ED420}"/>
    <dgm:cxn modelId="{1C013F5A-0BE6-4169-B38F-BCF9B5FBEEBE}" srcId="{9CE5A154-A962-458A-9F0C-8D87F9EBBC34}" destId="{A0A3EB86-FE5F-41F1-9059-FC26164C2B08}" srcOrd="2" destOrd="0" parTransId="{4845F78C-361A-4E51-9E69-B5B5B85CB6F9}" sibTransId="{AF904BA3-B621-479A-B830-CE3116DCDEAF}"/>
    <dgm:cxn modelId="{CA3156A5-EC34-4A3F-948B-8D5004887F0D}" type="presOf" srcId="{C6810E88-1AD3-4C44-A34A-181782295BA5}" destId="{A1207D37-CD80-4E5C-9A8D-7D8A6217B7C5}" srcOrd="0" destOrd="0" presId="urn:microsoft.com/office/officeart/2005/8/layout/process1"/>
    <dgm:cxn modelId="{B85D8C12-930D-4E30-AD36-C62A96826C1D}" type="presOf" srcId="{9CE5A154-A962-458A-9F0C-8D87F9EBBC34}" destId="{D9EA3776-6421-46E1-B809-B5205AADCCF2}" srcOrd="0" destOrd="0" presId="urn:microsoft.com/office/officeart/2005/8/layout/process1"/>
    <dgm:cxn modelId="{4F5BED4F-21A1-4489-9D2F-8A564BD5D459}" type="presOf" srcId="{CBD51ED6-6ABC-4BDE-9368-D1BB871691D0}" destId="{D5441229-3D6D-423D-A87D-57BC7FB122A2}" srcOrd="0" destOrd="0" presId="urn:microsoft.com/office/officeart/2005/8/layout/process1"/>
    <dgm:cxn modelId="{9C6BABF8-3F97-486B-BF42-23F8A575B1AA}" type="presOf" srcId="{AB9282D7-D7F1-48FE-B12E-24A4302ED420}" destId="{845B281D-73AE-4B09-9104-79391B33AD8A}" srcOrd="1" destOrd="0" presId="urn:microsoft.com/office/officeart/2005/8/layout/process1"/>
    <dgm:cxn modelId="{E1C99D66-DB99-4E03-8DF3-6C58F1072284}" type="presOf" srcId="{F80FEA35-8083-4E16-9A1E-3656A2FC160A}" destId="{35C0A616-94C5-412A-8237-9A2DE1DEC652}" srcOrd="0" destOrd="0" presId="urn:microsoft.com/office/officeart/2005/8/layout/process1"/>
    <dgm:cxn modelId="{20B7A04F-F9C8-4D3A-9543-E85BFE10DE3A}" type="presOf" srcId="{AB9282D7-D7F1-48FE-B12E-24A4302ED420}" destId="{5C3519CA-B3AB-45D4-8FE4-E2C77746104C}" srcOrd="0" destOrd="0" presId="urn:microsoft.com/office/officeart/2005/8/layout/process1"/>
    <dgm:cxn modelId="{79A147A4-A939-40F3-B955-82C61D9FE531}" type="presParOf" srcId="{D9EA3776-6421-46E1-B809-B5205AADCCF2}" destId="{35C0A616-94C5-412A-8237-9A2DE1DEC652}" srcOrd="0" destOrd="0" presId="urn:microsoft.com/office/officeart/2005/8/layout/process1"/>
    <dgm:cxn modelId="{51F40630-A9DF-442F-BAF6-1C7B109FB538}" type="presParOf" srcId="{D9EA3776-6421-46E1-B809-B5205AADCCF2}" destId="{5C3519CA-B3AB-45D4-8FE4-E2C77746104C}" srcOrd="1" destOrd="0" presId="urn:microsoft.com/office/officeart/2005/8/layout/process1"/>
    <dgm:cxn modelId="{8A1C8885-65FA-4E64-936D-20CE373D61FF}" type="presParOf" srcId="{5C3519CA-B3AB-45D4-8FE4-E2C77746104C}" destId="{845B281D-73AE-4B09-9104-79391B33AD8A}" srcOrd="0" destOrd="0" presId="urn:microsoft.com/office/officeart/2005/8/layout/process1"/>
    <dgm:cxn modelId="{EAC6B707-6B7C-40F1-8058-40DBBC5EA8F0}" type="presParOf" srcId="{D9EA3776-6421-46E1-B809-B5205AADCCF2}" destId="{A1207D37-CD80-4E5C-9A8D-7D8A6217B7C5}" srcOrd="2" destOrd="0" presId="urn:microsoft.com/office/officeart/2005/8/layout/process1"/>
    <dgm:cxn modelId="{821F2898-311F-40A1-A96C-F5F8A0F89D20}" type="presParOf" srcId="{D9EA3776-6421-46E1-B809-B5205AADCCF2}" destId="{D5441229-3D6D-423D-A87D-57BC7FB122A2}" srcOrd="3" destOrd="0" presId="urn:microsoft.com/office/officeart/2005/8/layout/process1"/>
    <dgm:cxn modelId="{6D06741E-38F1-4998-9F55-4DBF1400F202}" type="presParOf" srcId="{D5441229-3D6D-423D-A87D-57BC7FB122A2}" destId="{9054D4FD-2D34-42EB-8F92-C84CBFE9C720}" srcOrd="0" destOrd="0" presId="urn:microsoft.com/office/officeart/2005/8/layout/process1"/>
    <dgm:cxn modelId="{077442BE-3F3F-4169-A9DE-1C00B3C5B8DF}" type="presParOf" srcId="{D9EA3776-6421-46E1-B809-B5205AADCCF2}" destId="{63B668D2-DC7A-4AB2-B451-572E9619CD0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6196A-EA95-4D7E-8E2D-4AC44B2C06FA}">
      <dsp:nvSpPr>
        <dsp:cNvPr id="0" name=""/>
        <dsp:cNvSpPr/>
      </dsp:nvSpPr>
      <dsp:spPr>
        <a:xfrm rot="5400000">
          <a:off x="1057810" y="1351743"/>
          <a:ext cx="1195500" cy="1361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4BFAD-1457-4A16-A15E-2F5D1B13DB5B}">
      <dsp:nvSpPr>
        <dsp:cNvPr id="0" name=""/>
        <dsp:cNvSpPr/>
      </dsp:nvSpPr>
      <dsp:spPr>
        <a:xfrm>
          <a:off x="741075" y="26507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High level language</a:t>
          </a:r>
          <a:endParaRPr lang="pl-PL" sz="2900" kern="1200" dirty="0"/>
        </a:p>
      </dsp:txBody>
      <dsp:txXfrm>
        <a:off x="809854" y="95286"/>
        <a:ext cx="1874961" cy="1271140"/>
      </dsp:txXfrm>
    </dsp:sp>
    <dsp:sp modelId="{A9509581-332E-453D-B23F-D26DA9F4FE71}">
      <dsp:nvSpPr>
        <dsp:cNvPr id="0" name=""/>
        <dsp:cNvSpPr/>
      </dsp:nvSpPr>
      <dsp:spPr>
        <a:xfrm>
          <a:off x="2753595" y="160858"/>
          <a:ext cx="1463714" cy="113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4249A-266F-4062-9DB5-E1A8E7F525ED}">
      <dsp:nvSpPr>
        <dsp:cNvPr id="0" name=""/>
        <dsp:cNvSpPr/>
      </dsp:nvSpPr>
      <dsp:spPr>
        <a:xfrm rot="5400000">
          <a:off x="2726403" y="2934176"/>
          <a:ext cx="1195500" cy="13610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8B627-0CAB-4A32-AFE6-13FC1B9ADFA8}">
      <dsp:nvSpPr>
        <dsp:cNvPr id="0" name=""/>
        <dsp:cNvSpPr/>
      </dsp:nvSpPr>
      <dsp:spPr>
        <a:xfrm>
          <a:off x="2409668" y="1608940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Assembly language</a:t>
          </a:r>
          <a:r>
            <a:rPr lang="pl-PL" sz="2900" kern="1200" dirty="0" smtClean="0"/>
            <a:t> </a:t>
          </a:r>
        </a:p>
      </dsp:txBody>
      <dsp:txXfrm>
        <a:off x="2478447" y="1677719"/>
        <a:ext cx="1874961" cy="1271140"/>
      </dsp:txXfrm>
    </dsp:sp>
    <dsp:sp modelId="{FB17C44F-36EA-49F5-9218-41C1970C11CB}">
      <dsp:nvSpPr>
        <dsp:cNvPr id="0" name=""/>
        <dsp:cNvSpPr/>
      </dsp:nvSpPr>
      <dsp:spPr>
        <a:xfrm>
          <a:off x="4422187" y="1743291"/>
          <a:ext cx="1463714" cy="1138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5E174-A599-4779-89A6-809BC09608B7}">
      <dsp:nvSpPr>
        <dsp:cNvPr id="0" name=""/>
        <dsp:cNvSpPr/>
      </dsp:nvSpPr>
      <dsp:spPr>
        <a:xfrm>
          <a:off x="4078260" y="3191373"/>
          <a:ext cx="2012519" cy="140869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Machine language</a:t>
          </a:r>
          <a:endParaRPr lang="pl-PL" sz="2900" kern="1200" dirty="0"/>
        </a:p>
      </dsp:txBody>
      <dsp:txXfrm>
        <a:off x="4147039" y="3260152"/>
        <a:ext cx="1874961" cy="1271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7AE5-9192-40ED-BE91-A1571A36A984}">
      <dsp:nvSpPr>
        <dsp:cNvPr id="0" name=""/>
        <dsp:cNvSpPr/>
      </dsp:nvSpPr>
      <dsp:spPr>
        <a:xfrm>
          <a:off x="0" y="5946436"/>
          <a:ext cx="4968991" cy="6507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Translacja</a:t>
          </a:r>
          <a:endParaRPr lang="pl-PL" sz="1200" kern="1200" dirty="0"/>
        </a:p>
      </dsp:txBody>
      <dsp:txXfrm>
        <a:off x="0" y="5946436"/>
        <a:ext cx="4968991" cy="351386"/>
      </dsp:txXfrm>
    </dsp:sp>
    <dsp:sp modelId="{D2F15D4A-C903-49E3-9C74-93F63408D4A4}">
      <dsp:nvSpPr>
        <dsp:cNvPr id="0" name=""/>
        <dsp:cNvSpPr/>
      </dsp:nvSpPr>
      <dsp:spPr>
        <a:xfrm>
          <a:off x="0" y="6284808"/>
          <a:ext cx="4968991" cy="29932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900" kern="1200" smtClean="0"/>
            <a:t>Kod docelowy</a:t>
          </a:r>
          <a:endParaRPr lang="pl-PL" sz="1900" kern="1200" dirty="0"/>
        </a:p>
      </dsp:txBody>
      <dsp:txXfrm>
        <a:off x="0" y="6284808"/>
        <a:ext cx="4968991" cy="299329"/>
      </dsp:txXfrm>
    </dsp:sp>
    <dsp:sp modelId="{264C4603-7B43-491A-9D36-C582E4CC9486}">
      <dsp:nvSpPr>
        <dsp:cNvPr id="0" name=""/>
        <dsp:cNvSpPr/>
      </dsp:nvSpPr>
      <dsp:spPr>
        <a:xfrm rot="10800000">
          <a:off x="0" y="4955397"/>
          <a:ext cx="4968991" cy="1000800"/>
        </a:xfrm>
        <a:prstGeom prst="upArrowCallou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Optymalizacja</a:t>
          </a:r>
          <a:endParaRPr lang="pl-PL" sz="1200" b="1" kern="1200" dirty="0"/>
        </a:p>
      </dsp:txBody>
      <dsp:txXfrm rot="-10800000">
        <a:off x="0" y="4955397"/>
        <a:ext cx="4968991" cy="351280"/>
      </dsp:txXfrm>
    </dsp:sp>
    <dsp:sp modelId="{415C0999-7E3D-4940-92A1-343CFE45379A}">
      <dsp:nvSpPr>
        <dsp:cNvPr id="0" name=""/>
        <dsp:cNvSpPr/>
      </dsp:nvSpPr>
      <dsp:spPr>
        <a:xfrm>
          <a:off x="0" y="5306678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1231959"/>
            <a:satOff val="-2136"/>
            <a:lumOff val="-21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kod pośredni</a:t>
          </a:r>
          <a:endParaRPr lang="pl-PL" sz="2000" kern="1200" dirty="0"/>
        </a:p>
      </dsp:txBody>
      <dsp:txXfrm>
        <a:off x="0" y="5306678"/>
        <a:ext cx="4968991" cy="299239"/>
      </dsp:txXfrm>
    </dsp:sp>
    <dsp:sp modelId="{09514880-F25B-4469-81CB-B165CF301FB6}">
      <dsp:nvSpPr>
        <dsp:cNvPr id="0" name=""/>
        <dsp:cNvSpPr/>
      </dsp:nvSpPr>
      <dsp:spPr>
        <a:xfrm rot="10800000">
          <a:off x="0" y="3964357"/>
          <a:ext cx="4968991" cy="1000800"/>
        </a:xfrm>
        <a:prstGeom prst="upArrowCallou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Generacja kodu pośredniego</a:t>
          </a:r>
          <a:endParaRPr lang="pl-PL" sz="1200" b="1" kern="1200" dirty="0"/>
        </a:p>
      </dsp:txBody>
      <dsp:txXfrm rot="-10800000">
        <a:off x="0" y="3964357"/>
        <a:ext cx="4968991" cy="351280"/>
      </dsp:txXfrm>
    </dsp:sp>
    <dsp:sp modelId="{7159C7DB-FCC5-4E7F-8138-A33860652F59}">
      <dsp:nvSpPr>
        <dsp:cNvPr id="0" name=""/>
        <dsp:cNvSpPr/>
      </dsp:nvSpPr>
      <dsp:spPr>
        <a:xfrm>
          <a:off x="0" y="4315638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kod pośredni</a:t>
          </a:r>
          <a:endParaRPr lang="pl-PL" sz="2000" kern="1200" dirty="0"/>
        </a:p>
      </dsp:txBody>
      <dsp:txXfrm>
        <a:off x="0" y="4315638"/>
        <a:ext cx="4968991" cy="299239"/>
      </dsp:txXfrm>
    </dsp:sp>
    <dsp:sp modelId="{BB3878C1-3308-4C69-B194-C7F936ECE302}">
      <dsp:nvSpPr>
        <dsp:cNvPr id="0" name=""/>
        <dsp:cNvSpPr/>
      </dsp:nvSpPr>
      <dsp:spPr>
        <a:xfrm rot="10800000">
          <a:off x="0" y="2981144"/>
          <a:ext cx="4968991" cy="1000800"/>
        </a:xfrm>
        <a:prstGeom prst="upArrowCallou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Analiza semantyczna</a:t>
          </a:r>
          <a:endParaRPr lang="pl-PL" sz="1200" b="1" kern="1200" dirty="0"/>
        </a:p>
      </dsp:txBody>
      <dsp:txXfrm rot="-10800000">
        <a:off x="0" y="2981144"/>
        <a:ext cx="4968991" cy="351280"/>
      </dsp:txXfrm>
    </dsp:sp>
    <dsp:sp modelId="{F2FA2A42-4120-43BF-9095-6A9F16A7B126}">
      <dsp:nvSpPr>
        <dsp:cNvPr id="0" name=""/>
        <dsp:cNvSpPr/>
      </dsp:nvSpPr>
      <dsp:spPr>
        <a:xfrm>
          <a:off x="0" y="3324599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Opisane</a:t>
          </a:r>
          <a:r>
            <a:rPr lang="en-US" sz="2000" kern="1200" dirty="0" smtClean="0"/>
            <a:t> </a:t>
          </a:r>
          <a:r>
            <a:rPr lang="pl-PL" sz="2000" kern="1200" dirty="0" smtClean="0"/>
            <a:t>drzewo AST</a:t>
          </a:r>
          <a:endParaRPr lang="pl-PL" sz="2000" kern="1200" dirty="0"/>
        </a:p>
      </dsp:txBody>
      <dsp:txXfrm>
        <a:off x="0" y="3324599"/>
        <a:ext cx="4968991" cy="299239"/>
      </dsp:txXfrm>
    </dsp:sp>
    <dsp:sp modelId="{3F2E0FD7-9529-4A7F-8878-FAA9C14F3C24}">
      <dsp:nvSpPr>
        <dsp:cNvPr id="0" name=""/>
        <dsp:cNvSpPr/>
      </dsp:nvSpPr>
      <dsp:spPr>
        <a:xfrm rot="10800000">
          <a:off x="0" y="1982278"/>
          <a:ext cx="4968991" cy="1000800"/>
        </a:xfrm>
        <a:prstGeom prst="upArrowCallou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Analiza składniowa</a:t>
          </a:r>
          <a:endParaRPr lang="pl-PL" sz="1200" b="1" kern="1200" dirty="0"/>
        </a:p>
      </dsp:txBody>
      <dsp:txXfrm rot="-10800000">
        <a:off x="0" y="1982278"/>
        <a:ext cx="4968991" cy="351280"/>
      </dsp:txXfrm>
    </dsp:sp>
    <dsp:sp modelId="{6A70A755-7E39-4645-A437-DEA99EE86120}">
      <dsp:nvSpPr>
        <dsp:cNvPr id="0" name=""/>
        <dsp:cNvSpPr/>
      </dsp:nvSpPr>
      <dsp:spPr>
        <a:xfrm>
          <a:off x="0" y="2333559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Drzewo rozbioru gramatycznego </a:t>
          </a:r>
          <a:r>
            <a:rPr lang="en-US" sz="2000" kern="1200" dirty="0" smtClean="0"/>
            <a:t>(AST)</a:t>
          </a:r>
          <a:endParaRPr lang="pl-PL" sz="2000" kern="1200" dirty="0"/>
        </a:p>
      </dsp:txBody>
      <dsp:txXfrm>
        <a:off x="0" y="2333559"/>
        <a:ext cx="4968991" cy="299239"/>
      </dsp:txXfrm>
    </dsp:sp>
    <dsp:sp modelId="{9AFFC091-85DE-4BD2-8294-4F3B0ED2CE2F}">
      <dsp:nvSpPr>
        <dsp:cNvPr id="0" name=""/>
        <dsp:cNvSpPr/>
      </dsp:nvSpPr>
      <dsp:spPr>
        <a:xfrm rot="10800000">
          <a:off x="0" y="991239"/>
          <a:ext cx="4968991" cy="1000800"/>
        </a:xfrm>
        <a:prstGeom prst="upArrowCallou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noProof="0" dirty="0" smtClean="0"/>
            <a:t>Analiza leksykalna</a:t>
          </a:r>
          <a:endParaRPr lang="pl-PL" sz="1200" b="1" kern="1200" dirty="0"/>
        </a:p>
      </dsp:txBody>
      <dsp:txXfrm rot="-10800000">
        <a:off x="0" y="991239"/>
        <a:ext cx="4968991" cy="351280"/>
      </dsp:txXfrm>
    </dsp:sp>
    <dsp:sp modelId="{A203005E-370A-43C9-9546-3DD29425F1B0}">
      <dsp:nvSpPr>
        <dsp:cNvPr id="0" name=""/>
        <dsp:cNvSpPr/>
      </dsp:nvSpPr>
      <dsp:spPr>
        <a:xfrm>
          <a:off x="0" y="1342520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6159796"/>
            <a:satOff val="-10680"/>
            <a:lumOff val="-107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strumień leksemów (</a:t>
          </a:r>
          <a:r>
            <a:rPr lang="pl-PL" sz="2000" kern="1200" dirty="0" err="1" smtClean="0"/>
            <a:t>tokenów</a:t>
          </a:r>
          <a:r>
            <a:rPr lang="pl-PL" sz="2000" kern="1200" dirty="0" smtClean="0"/>
            <a:t>)</a:t>
          </a:r>
          <a:endParaRPr lang="pl-PL" sz="2000" kern="1200" dirty="0"/>
        </a:p>
      </dsp:txBody>
      <dsp:txXfrm>
        <a:off x="0" y="1342520"/>
        <a:ext cx="4968991" cy="299239"/>
      </dsp:txXfrm>
    </dsp:sp>
    <dsp:sp modelId="{0DF4227F-3639-42A0-B156-8AFCAFA3CB04}">
      <dsp:nvSpPr>
        <dsp:cNvPr id="0" name=""/>
        <dsp:cNvSpPr/>
      </dsp:nvSpPr>
      <dsp:spPr>
        <a:xfrm rot="10800000">
          <a:off x="0" y="199"/>
          <a:ext cx="4968991" cy="1000800"/>
        </a:xfrm>
        <a:prstGeom prst="upArrowCallou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Kod źródłowy</a:t>
          </a:r>
          <a:endParaRPr lang="pl-PL" sz="1200" kern="1200" dirty="0"/>
        </a:p>
      </dsp:txBody>
      <dsp:txXfrm rot="-10800000">
        <a:off x="0" y="199"/>
        <a:ext cx="4968991" cy="351280"/>
      </dsp:txXfrm>
    </dsp:sp>
    <dsp:sp modelId="{04353AD5-F573-4F09-95AE-D52EFFCFB875}">
      <dsp:nvSpPr>
        <dsp:cNvPr id="0" name=""/>
        <dsp:cNvSpPr/>
      </dsp:nvSpPr>
      <dsp:spPr>
        <a:xfrm>
          <a:off x="0" y="351480"/>
          <a:ext cx="4968991" cy="29923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strumień znaków</a:t>
          </a:r>
          <a:endParaRPr lang="pl-PL" sz="2000" kern="1200" dirty="0"/>
        </a:p>
      </dsp:txBody>
      <dsp:txXfrm>
        <a:off x="0" y="351480"/>
        <a:ext cx="4968991" cy="299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3B56-F595-43AB-B61A-DB4B2A35FE13}">
      <dsp:nvSpPr>
        <dsp:cNvPr id="0" name=""/>
        <dsp:cNvSpPr/>
      </dsp:nvSpPr>
      <dsp:spPr>
        <a:xfrm>
          <a:off x="1097910" y="2149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Skaner / </a:t>
          </a:r>
          <a:r>
            <a:rPr lang="pl-PL" sz="1700" kern="1200" dirty="0" err="1" smtClean="0"/>
            <a:t>lekser</a:t>
          </a:r>
          <a:endParaRPr lang="pl-PL" sz="1700" kern="1200" dirty="0"/>
        </a:p>
      </dsp:txBody>
      <dsp:txXfrm>
        <a:off x="1116567" y="20806"/>
        <a:ext cx="1655297" cy="599670"/>
      </dsp:txXfrm>
    </dsp:sp>
    <dsp:sp modelId="{14DE8237-378E-425C-A7C6-98873F01B4BA}">
      <dsp:nvSpPr>
        <dsp:cNvPr id="0" name=""/>
        <dsp:cNvSpPr/>
      </dsp:nvSpPr>
      <dsp:spPr>
        <a:xfrm rot="5400000">
          <a:off x="1824781" y="65505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 dirty="0"/>
        </a:p>
      </dsp:txBody>
      <dsp:txXfrm rot="-5400000">
        <a:off x="1858223" y="678945"/>
        <a:ext cx="171986" cy="167208"/>
      </dsp:txXfrm>
    </dsp:sp>
    <dsp:sp modelId="{2324BB04-A689-41FA-9087-B127DC906582}">
      <dsp:nvSpPr>
        <dsp:cNvPr id="0" name=""/>
        <dsp:cNvSpPr/>
      </dsp:nvSpPr>
      <dsp:spPr>
        <a:xfrm>
          <a:off x="1097910" y="957626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Parser</a:t>
          </a:r>
          <a:endParaRPr lang="pl-PL" sz="1700" kern="1200" dirty="0"/>
        </a:p>
      </dsp:txBody>
      <dsp:txXfrm>
        <a:off x="1116567" y="976283"/>
        <a:ext cx="1655297" cy="599670"/>
      </dsp:txXfrm>
    </dsp:sp>
    <dsp:sp modelId="{8EDDC315-7358-4B52-A318-5D037350D124}">
      <dsp:nvSpPr>
        <dsp:cNvPr id="0" name=""/>
        <dsp:cNvSpPr/>
      </dsp:nvSpPr>
      <dsp:spPr>
        <a:xfrm rot="5400000">
          <a:off x="1824781" y="161053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1634422"/>
        <a:ext cx="171986" cy="167208"/>
      </dsp:txXfrm>
    </dsp:sp>
    <dsp:sp modelId="{B3CF91B8-79B4-4A48-A53D-DFD9953BEBA6}">
      <dsp:nvSpPr>
        <dsp:cNvPr id="0" name=""/>
        <dsp:cNvSpPr/>
      </dsp:nvSpPr>
      <dsp:spPr>
        <a:xfrm>
          <a:off x="1097910" y="1913102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Analizator semantyczny</a:t>
          </a:r>
          <a:endParaRPr lang="pl-PL" sz="1700" kern="1200" dirty="0"/>
        </a:p>
      </dsp:txBody>
      <dsp:txXfrm>
        <a:off x="1116567" y="1931759"/>
        <a:ext cx="1655297" cy="599670"/>
      </dsp:txXfrm>
    </dsp:sp>
    <dsp:sp modelId="{5EA249D1-656F-4705-8279-210F17398EE2}">
      <dsp:nvSpPr>
        <dsp:cNvPr id="0" name=""/>
        <dsp:cNvSpPr/>
      </dsp:nvSpPr>
      <dsp:spPr>
        <a:xfrm rot="5400000">
          <a:off x="1824781" y="2566012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2589899"/>
        <a:ext cx="171986" cy="167208"/>
      </dsp:txXfrm>
    </dsp:sp>
    <dsp:sp modelId="{0C5ECA71-0106-49F9-BB01-A5FCB59CCF40}">
      <dsp:nvSpPr>
        <dsp:cNvPr id="0" name=""/>
        <dsp:cNvSpPr/>
      </dsp:nvSpPr>
      <dsp:spPr>
        <a:xfrm>
          <a:off x="1097910" y="2868579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Generator kodu pośredniego</a:t>
          </a:r>
          <a:endParaRPr lang="pl-PL" sz="1700" kern="1200" dirty="0"/>
        </a:p>
      </dsp:txBody>
      <dsp:txXfrm>
        <a:off x="1116567" y="2887236"/>
        <a:ext cx="1655297" cy="599670"/>
      </dsp:txXfrm>
    </dsp:sp>
    <dsp:sp modelId="{A74AC811-9CEC-4B86-8252-27F386AB7E0A}">
      <dsp:nvSpPr>
        <dsp:cNvPr id="0" name=""/>
        <dsp:cNvSpPr/>
      </dsp:nvSpPr>
      <dsp:spPr>
        <a:xfrm rot="5400000">
          <a:off x="1824781" y="3521488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3545375"/>
        <a:ext cx="171986" cy="167208"/>
      </dsp:txXfrm>
    </dsp:sp>
    <dsp:sp modelId="{9D17CCF1-629A-4710-8F67-FBE78C392282}">
      <dsp:nvSpPr>
        <dsp:cNvPr id="0" name=""/>
        <dsp:cNvSpPr/>
      </dsp:nvSpPr>
      <dsp:spPr>
        <a:xfrm>
          <a:off x="1097910" y="3824056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Optymalizator</a:t>
          </a:r>
          <a:endParaRPr lang="pl-PL" sz="1700" kern="1200" dirty="0"/>
        </a:p>
      </dsp:txBody>
      <dsp:txXfrm>
        <a:off x="1116567" y="3842713"/>
        <a:ext cx="1655297" cy="599670"/>
      </dsp:txXfrm>
    </dsp:sp>
    <dsp:sp modelId="{6BDCD9B8-6F8F-40DF-B8F9-CB650FBE7C4F}">
      <dsp:nvSpPr>
        <dsp:cNvPr id="0" name=""/>
        <dsp:cNvSpPr/>
      </dsp:nvSpPr>
      <dsp:spPr>
        <a:xfrm rot="5400000">
          <a:off x="1824781" y="4476965"/>
          <a:ext cx="238869" cy="286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 rot="-5400000">
        <a:off x="1858223" y="4500852"/>
        <a:ext cx="171986" cy="167208"/>
      </dsp:txXfrm>
    </dsp:sp>
    <dsp:sp modelId="{0A2A3224-722E-4FF6-B5F2-75E3976D6B75}">
      <dsp:nvSpPr>
        <dsp:cNvPr id="0" name=""/>
        <dsp:cNvSpPr/>
      </dsp:nvSpPr>
      <dsp:spPr>
        <a:xfrm>
          <a:off x="1097910" y="4779532"/>
          <a:ext cx="1692611" cy="636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Translator</a:t>
          </a:r>
          <a:endParaRPr lang="pl-PL" sz="1700" kern="1200" dirty="0"/>
        </a:p>
      </dsp:txBody>
      <dsp:txXfrm>
        <a:off x="1116567" y="4798189"/>
        <a:ext cx="1655297" cy="599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0A616-94C5-412A-8237-9A2DE1DEC652}">
      <dsp:nvSpPr>
        <dsp:cNvPr id="0" name=""/>
        <dsp:cNvSpPr/>
      </dsp:nvSpPr>
      <dsp:spPr>
        <a:xfrm>
          <a:off x="5253" y="472305"/>
          <a:ext cx="4955928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700" kern="1200" dirty="0" smtClean="0"/>
            <a:t>Pliki</a:t>
          </a:r>
          <a:r>
            <a:rPr lang="en-US" sz="1700" kern="1200" dirty="0" smtClean="0"/>
            <a:t> (.class, pics, xml,  </a:t>
          </a:r>
          <a:r>
            <a:rPr lang="en-US" sz="1700" kern="1200" dirty="0" err="1" smtClean="0"/>
            <a:t>xhtml</a:t>
          </a:r>
          <a:r>
            <a:rPr lang="en-US" sz="1700" kern="1200" dirty="0" smtClean="0"/>
            <a:t>, etc.)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b="1" kern="1200" dirty="0" smtClean="0">
              <a:solidFill>
                <a:schemeClr val="bg1"/>
              </a:solidFill>
            </a:rPr>
            <a:t>Folder </a:t>
          </a:r>
          <a:r>
            <a:rPr lang="en-US" sz="1600" b="1" kern="1200" dirty="0" smtClean="0">
              <a:solidFill>
                <a:schemeClr val="bg1"/>
              </a:solidFill>
            </a:rPr>
            <a:t>META-INF (</a:t>
          </a:r>
          <a:r>
            <a:rPr lang="en-US" sz="1600" b="1" kern="1200" dirty="0" err="1" smtClean="0">
              <a:solidFill>
                <a:schemeClr val="bg1"/>
              </a:solidFill>
            </a:rPr>
            <a:t>metad</a:t>
          </a:r>
          <a:r>
            <a:rPr lang="pl-PL" sz="1600" b="1" kern="1200" dirty="0" err="1" smtClean="0">
              <a:solidFill>
                <a:schemeClr val="bg1"/>
              </a:solidFill>
            </a:rPr>
            <a:t>ane</a:t>
          </a:r>
          <a:r>
            <a:rPr lang="en-US" sz="1600" b="1" kern="1200" dirty="0" smtClean="0">
              <a:solidFill>
                <a:schemeClr val="bg1"/>
              </a:solidFill>
            </a:rPr>
            <a:t>)</a:t>
          </a:r>
          <a:endParaRPr lang="pl-PL" sz="1600" b="1" kern="1200" dirty="0">
            <a:solidFill>
              <a:schemeClr val="bg1"/>
            </a:solidFill>
          </a:endParaRPr>
        </a:p>
      </dsp:txBody>
      <dsp:txXfrm>
        <a:off x="46397" y="513449"/>
        <a:ext cx="4873640" cy="1322456"/>
      </dsp:txXfrm>
    </dsp:sp>
    <dsp:sp modelId="{5C3519CA-B3AB-45D4-8FE4-E2C77746104C}">
      <dsp:nvSpPr>
        <dsp:cNvPr id="0" name=""/>
        <dsp:cNvSpPr/>
      </dsp:nvSpPr>
      <dsp:spPr>
        <a:xfrm>
          <a:off x="5081901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>
        <a:off x="5081901" y="1084861"/>
        <a:ext cx="179148" cy="179632"/>
      </dsp:txXfrm>
    </dsp:sp>
    <dsp:sp modelId="{A1207D37-CD80-4E5C-9A8D-7D8A6217B7C5}">
      <dsp:nvSpPr>
        <dsp:cNvPr id="0" name=""/>
        <dsp:cNvSpPr/>
      </dsp:nvSpPr>
      <dsp:spPr>
        <a:xfrm>
          <a:off x="5444062" y="472305"/>
          <a:ext cx="1207202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ZIP (op</a:t>
          </a:r>
          <a:r>
            <a:rPr lang="pl-PL" sz="1500" kern="1200" dirty="0" err="1" smtClean="0"/>
            <a:t>cjonalna</a:t>
          </a:r>
          <a:r>
            <a:rPr lang="pl-PL" sz="1500" kern="1200" dirty="0" smtClean="0"/>
            <a:t> kompresja</a:t>
          </a:r>
          <a:r>
            <a:rPr lang="en-US" sz="1500" kern="1200" dirty="0" smtClean="0"/>
            <a:t>)</a:t>
          </a:r>
          <a:endParaRPr lang="pl-PL" sz="1500" kern="1200" dirty="0"/>
        </a:p>
      </dsp:txBody>
      <dsp:txXfrm>
        <a:off x="5479420" y="507663"/>
        <a:ext cx="1136486" cy="1334028"/>
      </dsp:txXfrm>
    </dsp:sp>
    <dsp:sp modelId="{D5441229-3D6D-423D-A87D-57BC7FB122A2}">
      <dsp:nvSpPr>
        <dsp:cNvPr id="0" name=""/>
        <dsp:cNvSpPr/>
      </dsp:nvSpPr>
      <dsp:spPr>
        <a:xfrm>
          <a:off x="6771985" y="1024984"/>
          <a:ext cx="255926" cy="2993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200" kern="1200"/>
        </a:p>
      </dsp:txBody>
      <dsp:txXfrm>
        <a:off x="6771985" y="1084861"/>
        <a:ext cx="179148" cy="179632"/>
      </dsp:txXfrm>
    </dsp:sp>
    <dsp:sp modelId="{63B668D2-DC7A-4AB2-B451-572E9619CD04}">
      <dsp:nvSpPr>
        <dsp:cNvPr id="0" name=""/>
        <dsp:cNvSpPr/>
      </dsp:nvSpPr>
      <dsp:spPr>
        <a:xfrm>
          <a:off x="7134146" y="472305"/>
          <a:ext cx="1207202" cy="1404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JAR</a:t>
          </a:r>
          <a:endParaRPr lang="pl-PL" sz="1500" kern="1200" dirty="0"/>
        </a:p>
      </dsp:txBody>
      <dsp:txXfrm>
        <a:off x="7169504" y="507663"/>
        <a:ext cx="1136486" cy="133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tools/windows/javap.html" TargetMode="External"/><Relationship Id="rId2" Type="http://schemas.openxmlformats.org/officeDocument/2006/relationships/hyperlink" Target="https://docs.oracle.com/javase/specs/jvms/se8/html/jvms-4.html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bytecode_instruction_listings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oracle.com/javase/spec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javainterviewpoint-7ac9.kxcdn.com/wp-content/uploads/2016/01/JVM-Architectur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tools/findingclasses.html" TargetMode="External"/><Relationship Id="rId2" Type="http://schemas.openxmlformats.org/officeDocument/2006/relationships/hyperlink" Target="https://docs.oracle.com/javase/8/docs/api/java/lang/ClassLoader.html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technotes/guides/visualvm/intro.html" TargetMode="External"/><Relationship Id="rId2" Type="http://schemas.openxmlformats.org/officeDocument/2006/relationships/hyperlink" Target="https://docs.oracle.com/javase/8/docs/technotes/guides/management/jconsole.html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ocs.oracle.com/javacomponents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451346/how-garbage-collector-works-under-the-hood-to-collect-dead-object" TargetMode="External"/><Relationship Id="rId7" Type="http://schemas.openxmlformats.org/officeDocument/2006/relationships/hyperlink" Target="https://www.oracle.com/webfolder/technetwork/tutorials/obe/java/gc01/index.html" TargetMode="External"/><Relationship Id="rId2" Type="http://schemas.openxmlformats.org/officeDocument/2006/relationships/hyperlink" Target="https://vedify.in/g1-garbage-first-collector-the-default-garbage-collector-in-java-9-90d6e6e27f11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blog.jamesdbloom.com/JVMInternals.html" TargetMode="External"/><Relationship Id="rId5" Type="http://schemas.openxmlformats.org/officeDocument/2006/relationships/hyperlink" Target="https://www.thecrazyprogrammer.com/2014/06/jvm-java-virtual-machine-architecture-and-structure.html" TargetMode="External"/><Relationship Id="rId4" Type="http://schemas.openxmlformats.org/officeDocument/2006/relationships/hyperlink" Target="http://jwadhwani.blogspot.com/2015/03/garbage-collection-in-java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all" TargetMode="External"/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oracle.com/technetwork/java/javase/archive-139210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27448" y="980728"/>
            <a:ext cx="10521863" cy="1235472"/>
          </a:xfrm>
        </p:spPr>
        <p:txBody>
          <a:bodyPr>
            <a:normAutofit/>
          </a:bodyPr>
          <a:lstStyle/>
          <a:p>
            <a:r>
              <a:rPr lang="en-US" dirty="0" err="1"/>
              <a:t>Wprowadzenie</a:t>
            </a:r>
            <a:r>
              <a:rPr lang="en-US" dirty="0"/>
              <a:t> do </a:t>
            </a:r>
            <a:r>
              <a:rPr lang="en-US" dirty="0" smtClean="0"/>
              <a:t>JVM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492896"/>
            <a:ext cx="2282271" cy="41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  <p:pic>
        <p:nvPicPr>
          <p:cNvPr id="7" name="Picture 6" descr="Image result for oracl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" y="5180507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</a:t>
            </a:r>
            <a:r>
              <a:rPr lang="pl-PL" dirty="0" err="1" smtClean="0"/>
              <a:t>byte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– co to i jak to czytać</a:t>
            </a:r>
            <a:endParaRPr lang="en-US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07368" y="1412776"/>
            <a:ext cx="6673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/>
              <a:t>Specyfikacja struktury pliku .</a:t>
            </a:r>
            <a:r>
              <a:rPr lang="pl-PL" sz="1800" dirty="0" err="1" smtClean="0"/>
              <a:t>class</a:t>
            </a:r>
            <a:r>
              <a:rPr lang="pl-PL" sz="1800" dirty="0" smtClean="0"/>
              <a:t>:</a:t>
            </a:r>
          </a:p>
          <a:p>
            <a:endParaRPr lang="pl-PL" sz="1800" dirty="0"/>
          </a:p>
          <a:p>
            <a:endParaRPr lang="pl-PL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https://docs.oracle.com/javase/specs/jvms/se8/html/jvms-4.html</a:t>
            </a:r>
            <a:endParaRPr lang="pl-PL" sz="1800" dirty="0"/>
          </a:p>
          <a:p>
            <a:endParaRPr lang="pl-PL" sz="18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07368" y="4869160"/>
            <a:ext cx="7712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/>
              <a:t>Dekompilator:</a:t>
            </a:r>
          </a:p>
          <a:p>
            <a:endParaRPr lang="pl-PL" sz="1800" dirty="0" smtClean="0"/>
          </a:p>
          <a:p>
            <a:r>
              <a:rPr lang="pl-PL" sz="1800" dirty="0">
                <a:hlinkClick r:id="rId3"/>
              </a:rPr>
              <a:t>https://docs.oracle.com/javase/8/docs/technotes/tools/windows/javap.html</a:t>
            </a:r>
            <a:endParaRPr lang="pl-PL" sz="1800" dirty="0"/>
          </a:p>
          <a:p>
            <a:endParaRPr lang="en-US" sz="18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623392" y="3140968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2;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 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4727848" y="2996952"/>
            <a:ext cx="10502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/>
              <a:t>: iconst_1</a:t>
            </a:r>
          </a:p>
          <a:p>
            <a:r>
              <a:rPr lang="en-US" dirty="0" smtClean="0"/>
              <a:t>1</a:t>
            </a:r>
            <a:r>
              <a:rPr lang="en-US" dirty="0"/>
              <a:t>: istore_1</a:t>
            </a:r>
          </a:p>
          <a:p>
            <a:r>
              <a:rPr lang="en-US" dirty="0" smtClean="0"/>
              <a:t>2</a:t>
            </a:r>
            <a:r>
              <a:rPr lang="en-US" dirty="0"/>
              <a:t>: iconst_2</a:t>
            </a:r>
          </a:p>
          <a:p>
            <a:r>
              <a:rPr lang="en-US" dirty="0" smtClean="0"/>
              <a:t>3</a:t>
            </a:r>
            <a:r>
              <a:rPr lang="en-US" dirty="0"/>
              <a:t>: istore_2</a:t>
            </a:r>
          </a:p>
          <a:p>
            <a:r>
              <a:rPr lang="en-US" dirty="0" smtClean="0"/>
              <a:t>4</a:t>
            </a:r>
            <a:r>
              <a:rPr lang="en-US" dirty="0"/>
              <a:t>: iload_1</a:t>
            </a:r>
          </a:p>
          <a:p>
            <a:r>
              <a:rPr lang="en-US" dirty="0" smtClean="0"/>
              <a:t>5</a:t>
            </a:r>
            <a:r>
              <a:rPr lang="en-US" dirty="0"/>
              <a:t>: iload_2</a:t>
            </a:r>
          </a:p>
          <a:p>
            <a:r>
              <a:rPr lang="en-US" dirty="0" smtClean="0"/>
              <a:t>6</a:t>
            </a:r>
            <a:r>
              <a:rPr lang="en-US" dirty="0"/>
              <a:t>: </a:t>
            </a:r>
            <a:r>
              <a:rPr lang="en-US" dirty="0" err="1"/>
              <a:t>iadd</a:t>
            </a:r>
            <a:endParaRPr lang="en-US" dirty="0"/>
          </a:p>
          <a:p>
            <a:r>
              <a:rPr lang="en-US" dirty="0" smtClean="0"/>
              <a:t>7</a:t>
            </a:r>
            <a:r>
              <a:rPr lang="en-US" dirty="0"/>
              <a:t>: istore_3</a:t>
            </a:r>
          </a:p>
          <a:p>
            <a:r>
              <a:rPr lang="en-US" dirty="0" smtClean="0"/>
              <a:t>8</a:t>
            </a:r>
            <a:r>
              <a:rPr lang="en-US" dirty="0"/>
              <a:t>: return</a:t>
            </a:r>
          </a:p>
        </p:txBody>
      </p:sp>
      <p:sp>
        <p:nvSpPr>
          <p:cNvPr id="8" name="Strzałka w prawo 7"/>
          <p:cNvSpPr/>
          <p:nvPr/>
        </p:nvSpPr>
        <p:spPr>
          <a:xfrm>
            <a:off x="2286698" y="3260284"/>
            <a:ext cx="1800200" cy="67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r>
              <a:rPr lang="en-US" dirty="0" smtClean="0"/>
              <a:t> </a:t>
            </a:r>
            <a:r>
              <a:rPr lang="pl-PL" dirty="0" smtClean="0"/>
              <a:t>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Otwórz specyfikację maszyny wirtualnej i przeczytaj opis dla wybranej instrukcji z </a:t>
            </a:r>
            <a:r>
              <a:rPr lang="pl-PL" sz="2400" dirty="0" err="1" smtClean="0"/>
              <a:t>byte</a:t>
            </a:r>
            <a:r>
              <a:rPr lang="pl-PL" sz="2400" dirty="0" smtClean="0"/>
              <a:t> kodu</a:t>
            </a:r>
          </a:p>
          <a:p>
            <a:r>
              <a:rPr lang="pl-PL" sz="2400" dirty="0" smtClean="0"/>
              <a:t>Następnie skorzystaj z uproszczonej wersji:</a:t>
            </a:r>
            <a:endParaRPr lang="pl-PL" sz="2400" dirty="0"/>
          </a:p>
          <a:p>
            <a:endParaRPr lang="pl-PL" sz="2400" dirty="0" smtClean="0"/>
          </a:p>
          <a:p>
            <a:pPr indent="0">
              <a:buNone/>
            </a:pPr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en.wikipedia.org/wiki/Java_bytecode_instruction_listings</a:t>
            </a:r>
            <a:r>
              <a:rPr lang="pl-PL" sz="2400" dirty="0" smtClean="0"/>
              <a:t>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8824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  <a:r>
              <a:rPr lang="en-US" dirty="0" smtClean="0"/>
              <a:t> </a:t>
            </a:r>
            <a:r>
              <a:rPr lang="pl-PL" dirty="0" smtClean="0"/>
              <a:t>3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586" y="963038"/>
            <a:ext cx="11133974" cy="5202266"/>
          </a:xfrm>
        </p:spPr>
        <p:txBody>
          <a:bodyPr>
            <a:normAutofit/>
          </a:bodyPr>
          <a:lstStyle/>
          <a:p>
            <a:r>
              <a:rPr lang="pl-PL" dirty="0" smtClean="0"/>
              <a:t>Pobierz JAVA 8 JDK </a:t>
            </a:r>
            <a:r>
              <a:rPr lang="en-US" dirty="0"/>
              <a:t>(Java Development Kit</a:t>
            </a:r>
            <a:r>
              <a:rPr lang="en-US" dirty="0" smtClean="0"/>
              <a:t>)</a:t>
            </a:r>
            <a:endParaRPr lang="pl-PL" dirty="0" smtClean="0"/>
          </a:p>
          <a:p>
            <a:r>
              <a:rPr lang="pl-PL" dirty="0" smtClean="0"/>
              <a:t>Otwórz wiersz poleceń </a:t>
            </a:r>
            <a:r>
              <a:rPr lang="en-US" dirty="0" smtClean="0"/>
              <a:t>(</a:t>
            </a:r>
            <a:r>
              <a:rPr lang="pl-PL" b="1" dirty="0" err="1" smtClean="0"/>
              <a:t>gitbash</a:t>
            </a:r>
            <a:r>
              <a:rPr lang="en-US" dirty="0" smtClean="0"/>
              <a:t>), </a:t>
            </a:r>
            <a:r>
              <a:rPr lang="pl-PL" dirty="0" smtClean="0"/>
              <a:t>i </a:t>
            </a:r>
            <a:r>
              <a:rPr lang="pl-PL" dirty="0" err="1" smtClean="0">
                <a:solidFill>
                  <a:srgbClr val="FF0000"/>
                </a:solidFill>
              </a:rPr>
              <a:t>java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ompiler</a:t>
            </a:r>
            <a:r>
              <a:rPr lang="pl-PL" dirty="0" smtClean="0"/>
              <a:t> (</a:t>
            </a:r>
            <a:r>
              <a:rPr lang="en-US" b="1" dirty="0" err="1" smtClean="0"/>
              <a:t>javac</a:t>
            </a:r>
            <a:r>
              <a:rPr lang="pl-PL" b="1" dirty="0" smtClean="0"/>
              <a:t>)</a:t>
            </a:r>
            <a:endParaRPr lang="en-US" b="1" dirty="0" smtClean="0"/>
          </a:p>
          <a:p>
            <a:r>
              <a:rPr lang="pl-PL" dirty="0" smtClean="0"/>
              <a:t>W </a:t>
            </a:r>
            <a:r>
              <a:rPr lang="pl-PL" dirty="0" smtClean="0"/>
              <a:t>kolejnym kroku wykonaj </a:t>
            </a:r>
            <a:r>
              <a:rPr lang="en-US" b="1" dirty="0" err="1" smtClean="0"/>
              <a:t>javac</a:t>
            </a:r>
            <a:r>
              <a:rPr lang="en-US" b="1" dirty="0" smtClean="0"/>
              <a:t> – </a:t>
            </a:r>
            <a:r>
              <a:rPr lang="en-US" b="1" dirty="0" smtClean="0"/>
              <a:t>version</a:t>
            </a:r>
            <a:endParaRPr lang="en-US" b="1" dirty="0" smtClean="0"/>
          </a:p>
          <a:p>
            <a:r>
              <a:rPr lang="pl-PL" dirty="0" smtClean="0"/>
              <a:t>Napisz prosty program w Javie i zapisz plik w formacie .txt</a:t>
            </a:r>
            <a:endParaRPr lang="en-US" dirty="0" smtClean="0"/>
          </a:p>
          <a:p>
            <a:r>
              <a:rPr lang="pl-PL" dirty="0" smtClean="0"/>
              <a:t>Skompiluj utworzony plik kompilatorem </a:t>
            </a:r>
            <a:r>
              <a:rPr lang="en-US" b="1" dirty="0" err="1" smtClean="0"/>
              <a:t>javac</a:t>
            </a:r>
            <a:r>
              <a:rPr lang="en-US" dirty="0" smtClean="0"/>
              <a:t>. </a:t>
            </a:r>
            <a:r>
              <a:rPr lang="pl-PL" dirty="0" smtClean="0"/>
              <a:t>Jaki jest rezultat?</a:t>
            </a:r>
            <a:endParaRPr lang="en-US" dirty="0" smtClean="0"/>
          </a:p>
          <a:p>
            <a:r>
              <a:rPr lang="pl-PL" dirty="0" smtClean="0"/>
              <a:t>Zmień rozszerzenie pliku na .</a:t>
            </a:r>
            <a:r>
              <a:rPr lang="pl-PL" dirty="0" err="1" smtClean="0"/>
              <a:t>java</a:t>
            </a:r>
            <a:r>
              <a:rPr lang="pl-PL" dirty="0" smtClean="0"/>
              <a:t>. Skompiluj ponownie. Jaki jest rezultat?</a:t>
            </a:r>
            <a:endParaRPr lang="en-US" dirty="0" smtClean="0"/>
          </a:p>
          <a:p>
            <a:r>
              <a:rPr lang="pl-PL" dirty="0" smtClean="0"/>
              <a:t>Otwórz wygenerowany plik </a:t>
            </a:r>
            <a:r>
              <a:rPr lang="en-US" dirty="0" smtClean="0"/>
              <a:t>.class </a:t>
            </a:r>
            <a:r>
              <a:rPr lang="pl-PL" dirty="0" smtClean="0"/>
              <a:t>w prostym edytorze</a:t>
            </a:r>
            <a:r>
              <a:rPr lang="en-US" dirty="0" smtClean="0"/>
              <a:t> (notepad++)</a:t>
            </a:r>
            <a:endParaRPr lang="pl-PL" dirty="0" smtClean="0"/>
          </a:p>
          <a:p>
            <a:r>
              <a:rPr lang="pl-PL" dirty="0" smtClean="0"/>
              <a:t>Skompiluj ponownie plik .</a:t>
            </a:r>
            <a:r>
              <a:rPr lang="pl-PL" dirty="0" err="1" smtClean="0"/>
              <a:t>java</a:t>
            </a:r>
            <a:r>
              <a:rPr lang="pl-PL" dirty="0" smtClean="0"/>
              <a:t> z opcją </a:t>
            </a:r>
            <a:r>
              <a:rPr lang="en-US" b="1" i="1" dirty="0" smtClean="0"/>
              <a:t>–verbose</a:t>
            </a:r>
            <a:r>
              <a:rPr lang="en-US" dirty="0" smtClean="0"/>
              <a:t>. </a:t>
            </a:r>
            <a:r>
              <a:rPr lang="pl-PL" dirty="0" smtClean="0"/>
              <a:t>Przeanalizuj </a:t>
            </a:r>
            <a:r>
              <a:rPr lang="pl-PL" dirty="0" smtClean="0"/>
              <a:t>kroki kompilacji</a:t>
            </a:r>
            <a:r>
              <a:rPr lang="pl-PL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6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  <a:r>
              <a:rPr lang="en-US" dirty="0" smtClean="0"/>
              <a:t> </a:t>
            </a:r>
            <a:r>
              <a:rPr lang="pl-PL" dirty="0"/>
              <a:t>4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24744"/>
            <a:ext cx="10560496" cy="5112568"/>
          </a:xfrm>
        </p:spPr>
        <p:txBody>
          <a:bodyPr>
            <a:normAutofit fontScale="77500" lnSpcReduction="20000"/>
          </a:bodyPr>
          <a:lstStyle/>
          <a:p>
            <a:r>
              <a:rPr lang="pl-PL" dirty="0" smtClean="0"/>
              <a:t>Utwórz prosty program „Hello World” i zapisz go w pliku Hello.java</a:t>
            </a:r>
          </a:p>
          <a:p>
            <a:r>
              <a:rPr lang="pl-PL" dirty="0" smtClean="0"/>
              <a:t>Dodaj do klasy deklarację pakietu „</a:t>
            </a:r>
            <a:r>
              <a:rPr lang="pl-PL" dirty="0" err="1" smtClean="0"/>
              <a:t>com.test</a:t>
            </a:r>
            <a:r>
              <a:rPr lang="pl-PL" dirty="0" smtClean="0"/>
              <a:t>”</a:t>
            </a:r>
          </a:p>
          <a:p>
            <a:r>
              <a:rPr lang="pl-PL" dirty="0" smtClean="0"/>
              <a:t>Skompiluj używając </a:t>
            </a:r>
            <a:r>
              <a:rPr lang="en-US" b="1" dirty="0" err="1" smtClean="0"/>
              <a:t>javac</a:t>
            </a:r>
            <a:r>
              <a:rPr lang="en-US" b="1" dirty="0" smtClean="0"/>
              <a:t> Hello.java </a:t>
            </a:r>
            <a:r>
              <a:rPr lang="pl-PL" dirty="0" smtClean="0"/>
              <a:t>a w kolejnych krokach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 Hello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Hello.class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com.test.Hello.class</a:t>
            </a:r>
            <a:endParaRPr lang="en-US" dirty="0"/>
          </a:p>
          <a:p>
            <a:pPr lvl="1"/>
            <a:r>
              <a:rPr lang="pl-PL" dirty="0" smtClean="0"/>
              <a:t>Co się stało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pl-PL" dirty="0" smtClean="0"/>
              <a:t>Przekaż swoje imię jako argument z linii poleceń do metody </a:t>
            </a:r>
            <a:r>
              <a:rPr lang="pl-PL" dirty="0" err="1" smtClean="0"/>
              <a:t>Hello.main</a:t>
            </a:r>
            <a:r>
              <a:rPr lang="pl-PL" dirty="0" smtClean="0"/>
              <a:t>(…) a następnie zmodyfikuj aplikację tak aby wypisywała „Hello &lt;twoje imię&gt;”</a:t>
            </a:r>
            <a:endParaRPr lang="en-US" dirty="0" smtClean="0"/>
          </a:p>
          <a:p>
            <a:r>
              <a:rPr lang="pl-PL" dirty="0" smtClean="0"/>
              <a:t>Skompiluj używając </a:t>
            </a:r>
            <a:r>
              <a:rPr lang="en-US" b="1" dirty="0" err="1" smtClean="0"/>
              <a:t>javac</a:t>
            </a:r>
            <a:r>
              <a:rPr lang="en-US" b="1" dirty="0" smtClean="0"/>
              <a:t> –d . Hello.java</a:t>
            </a:r>
          </a:p>
          <a:p>
            <a:pPr lvl="1"/>
            <a:r>
              <a:rPr lang="pl-PL" dirty="0" smtClean="0"/>
              <a:t>Jaka jest różnica?</a:t>
            </a:r>
            <a:endParaRPr lang="en-US" dirty="0" smtClean="0"/>
          </a:p>
          <a:p>
            <a:pPr lvl="1"/>
            <a:r>
              <a:rPr lang="pl-PL" dirty="0" smtClean="0"/>
              <a:t>Sprawdź warianty z poprzedniego punktu.</a:t>
            </a:r>
            <a:endParaRPr lang="en-US" dirty="0" smtClean="0"/>
          </a:p>
          <a:p>
            <a:pPr lvl="1"/>
            <a:r>
              <a:rPr lang="pl-PL" dirty="0" smtClean="0"/>
              <a:t>Jak uruchomić program?</a:t>
            </a:r>
            <a:endParaRPr lang="en-US" dirty="0" smtClean="0"/>
          </a:p>
          <a:p>
            <a:r>
              <a:rPr lang="pl-PL" dirty="0" smtClean="0"/>
              <a:t>Zmień katalog</a:t>
            </a:r>
            <a:r>
              <a:rPr lang="en-US" dirty="0"/>
              <a:t> (cd </a:t>
            </a:r>
            <a:r>
              <a:rPr lang="pl-PL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hange </a:t>
            </a:r>
            <a:r>
              <a:rPr lang="en-US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irectory) </a:t>
            </a:r>
            <a:r>
              <a:rPr lang="pl-PL" dirty="0" smtClean="0"/>
              <a:t>na</a:t>
            </a:r>
            <a:r>
              <a:rPr lang="en-US" dirty="0" smtClean="0"/>
              <a:t> ./com/test </a:t>
            </a:r>
            <a:r>
              <a:rPr lang="pl-PL" dirty="0" smtClean="0"/>
              <a:t>i spróbuj </a:t>
            </a:r>
            <a:r>
              <a:rPr lang="pl-PL" dirty="0" smtClean="0"/>
              <a:t>uruchomić </a:t>
            </a:r>
            <a:r>
              <a:rPr lang="pl-PL" dirty="0" smtClean="0"/>
              <a:t>plik </a:t>
            </a:r>
            <a:r>
              <a:rPr lang="en-US" dirty="0" smtClean="0"/>
              <a:t>.class </a:t>
            </a:r>
            <a:endParaRPr lang="pl-PL" dirty="0" smtClean="0"/>
          </a:p>
          <a:p>
            <a:pPr lvl="1"/>
            <a:r>
              <a:rPr lang="pl-PL" dirty="0" smtClean="0"/>
              <a:t>Co zaobserwowałeś?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Mamy kod pośredni jak go zamienić w proces?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36429" y="2736215"/>
            <a:ext cx="6211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sz="1800" dirty="0" smtClean="0">
              <a:hlinkClick r:id="rId2"/>
            </a:endParaRPr>
          </a:p>
          <a:p>
            <a:endParaRPr lang="pl-PL" sz="1800" dirty="0">
              <a:hlinkClick r:id="rId2"/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en.wikipedia.org/wiki/List_of_Java_virtual_machines</a:t>
            </a:r>
            <a:endParaRPr lang="pl-PL" sz="1800" dirty="0" smtClean="0"/>
          </a:p>
          <a:p>
            <a:endParaRPr lang="en-US" sz="1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36429" y="2970509"/>
            <a:ext cx="27735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/>
              <a:t>Dostępne implementacje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endParaRPr lang="en-US" dirty="0"/>
          </a:p>
        </p:txBody>
      </p:sp>
      <p:pic>
        <p:nvPicPr>
          <p:cNvPr id="5" name="Picture 2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443827"/>
            <a:ext cx="4195451" cy="38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436429" y="1859052"/>
            <a:ext cx="6880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4"/>
              </a:rPr>
              <a:t>https</a:t>
            </a:r>
            <a:r>
              <a:rPr lang="en-US" sz="3200" dirty="0">
                <a:hlinkClick r:id="rId4"/>
              </a:rPr>
              <a:t>://docs.oracle.com/javase/specs</a:t>
            </a:r>
            <a:endParaRPr lang="en-US" sz="32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36429" y="1566664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 smtClean="0"/>
              <a:t>Specyfikacja maszyny wirtualnej:</a:t>
            </a:r>
          </a:p>
          <a:p>
            <a:endParaRPr lang="pl-PL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342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(JVM</a:t>
            </a:r>
            <a:r>
              <a:rPr lang="pl-PL" dirty="0" smtClean="0"/>
              <a:t>) - architektura</a:t>
            </a:r>
            <a:endParaRPr lang="en-US" dirty="0"/>
          </a:p>
        </p:txBody>
      </p:sp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45" y="1463040"/>
            <a:ext cx="5334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0" y="2303867"/>
            <a:ext cx="5044439" cy="378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732270" y="5246370"/>
            <a:ext cx="5006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$JAVA_HOME/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javaw</a:t>
            </a:r>
            <a:endParaRPr lang="pl-PL" b="1" dirty="0" smtClean="0">
              <a:solidFill>
                <a:srgbClr val="FF0000"/>
              </a:solidFill>
            </a:endParaRPr>
          </a:p>
          <a:p>
            <a:r>
              <a:rPr lang="pl-PL" dirty="0"/>
              <a:t>$</a:t>
            </a:r>
            <a:r>
              <a:rPr lang="pl-PL" dirty="0" smtClean="0"/>
              <a:t>JAVA_HOME/</a:t>
            </a:r>
            <a:r>
              <a:rPr lang="pl-PL" dirty="0" err="1" smtClean="0"/>
              <a:t>jre</a:t>
            </a:r>
            <a:r>
              <a:rPr lang="pl-PL" dirty="0" smtClean="0"/>
              <a:t>/bin/</a:t>
            </a:r>
            <a:r>
              <a:rPr lang="pl-PL" b="1" dirty="0" err="1" smtClean="0">
                <a:solidFill>
                  <a:srgbClr val="FF0000"/>
                </a:solidFill>
              </a:rPr>
              <a:t>javas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551384" y="6309320"/>
            <a:ext cx="7566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javainterviewpoint-7ac9.kxcdn.com/wp-content/uploads/2016/01/JVM-Architecture.png</a:t>
            </a: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9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(JVM</a:t>
            </a:r>
            <a:r>
              <a:rPr lang="pl-PL" dirty="0" smtClean="0"/>
              <a:t>) – Class </a:t>
            </a:r>
            <a:r>
              <a:rPr lang="pl-PL" dirty="0" err="1" smtClean="0"/>
              <a:t>loader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407368" y="1340768"/>
            <a:ext cx="7725192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800" dirty="0" smtClean="0"/>
              <a:t>1) Czym jest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loader</a:t>
            </a:r>
            <a:r>
              <a:rPr lang="pl-PL" sz="1800" dirty="0" smtClean="0"/>
              <a:t>? </a:t>
            </a:r>
          </a:p>
          <a:p>
            <a:endParaRPr lang="pl-PL" sz="1800" dirty="0"/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docs.oracle.com/javase/8/docs/api/java/lang/ClassLoader.html</a:t>
            </a:r>
            <a:endParaRPr lang="pl-PL" sz="1800" dirty="0" smtClean="0"/>
          </a:p>
          <a:p>
            <a:endParaRPr lang="pl-PL" sz="1800" dirty="0"/>
          </a:p>
          <a:p>
            <a:endParaRPr lang="pl-PL" sz="1800" dirty="0" smtClean="0"/>
          </a:p>
          <a:p>
            <a:r>
              <a:rPr lang="pl-PL" sz="1800" dirty="0" smtClean="0"/>
              <a:t>2) W jakiej kolejności ładowane są klasy?</a:t>
            </a:r>
          </a:p>
          <a:p>
            <a:endParaRPr lang="pl-PL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docs.oracle.com/javase/8/docs/technotes/tools/findingclasses.html</a:t>
            </a:r>
            <a:r>
              <a:rPr lang="pl-PL" sz="1800" dirty="0" smtClean="0"/>
              <a:t> </a:t>
            </a:r>
          </a:p>
          <a:p>
            <a:endParaRPr lang="pl-PL" sz="1800" dirty="0"/>
          </a:p>
          <a:p>
            <a:r>
              <a:rPr lang="pl-PL" sz="1800" dirty="0" smtClean="0"/>
              <a:t>3) Podstawowa zasada działania </a:t>
            </a:r>
            <a:r>
              <a:rPr lang="pl-PL" sz="1800" dirty="0" err="1" smtClean="0"/>
              <a:t>class</a:t>
            </a:r>
            <a:r>
              <a:rPr lang="pl-PL" sz="1800" dirty="0" smtClean="0"/>
              <a:t> </a:t>
            </a:r>
            <a:r>
              <a:rPr lang="pl-PL" sz="1800" dirty="0" err="1" smtClean="0"/>
              <a:t>loadera</a:t>
            </a:r>
            <a:r>
              <a:rPr lang="pl-PL" sz="1800" dirty="0" smtClean="0"/>
              <a:t>?</a:t>
            </a:r>
          </a:p>
          <a:p>
            <a:endParaRPr lang="pl-PL" sz="1800" dirty="0"/>
          </a:p>
          <a:p>
            <a:r>
              <a:rPr lang="pl-PL" sz="1800" b="1" dirty="0">
                <a:solidFill>
                  <a:srgbClr val="FF0000"/>
                </a:solidFill>
              </a:rPr>
              <a:t>pierwsza znaleziona </a:t>
            </a:r>
            <a:r>
              <a:rPr lang="pl-PL" sz="1800" b="1" dirty="0" smtClean="0">
                <a:solidFill>
                  <a:srgbClr val="FF0000"/>
                </a:solidFill>
              </a:rPr>
              <a:t>na </a:t>
            </a:r>
            <a:r>
              <a:rPr lang="pl-PL" sz="1800" b="1" dirty="0" err="1">
                <a:solidFill>
                  <a:srgbClr val="FF0000"/>
                </a:solidFill>
              </a:rPr>
              <a:t>classpathie</a:t>
            </a:r>
            <a:endParaRPr lang="pl-PL" sz="1800" b="1" dirty="0">
              <a:solidFill>
                <a:srgbClr val="FF0000"/>
              </a:solidFill>
            </a:endParaRPr>
          </a:p>
          <a:p>
            <a:endParaRPr lang="pl-PL" sz="1800" dirty="0" smtClean="0"/>
          </a:p>
          <a:p>
            <a:r>
              <a:rPr lang="pl-PL" sz="1800" dirty="0" smtClean="0"/>
              <a:t>4) Co może pójść nie tak?</a:t>
            </a:r>
          </a:p>
          <a:p>
            <a:endParaRPr lang="pl-PL" sz="1800" dirty="0"/>
          </a:p>
          <a:p>
            <a:pPr marL="514350" indent="-514350" fontAlgn="base">
              <a:buFont typeface="Arial" panose="020B0604020202020204" pitchFamily="34" charset="0"/>
              <a:buChar char="•"/>
            </a:pPr>
            <a:r>
              <a:rPr lang="pl-PL" sz="1800" dirty="0" err="1"/>
              <a:t>java.lang.ClassNotFoundException</a:t>
            </a:r>
            <a:endParaRPr lang="pl-PL" sz="1800" dirty="0"/>
          </a:p>
          <a:p>
            <a:pPr marL="514350" indent="-514350" fontAlgn="base">
              <a:buFont typeface="Arial" panose="020B0604020202020204" pitchFamily="34" charset="0"/>
              <a:buChar char="•"/>
            </a:pPr>
            <a:r>
              <a:rPr lang="pl-PL" sz="1800" dirty="0" err="1"/>
              <a:t>java.lang.NoClassDefFoundError</a:t>
            </a:r>
            <a:endParaRPr lang="pl-PL" sz="1800" dirty="0"/>
          </a:p>
          <a:p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val="217671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r>
              <a:rPr lang="en-US" dirty="0" smtClean="0"/>
              <a:t> </a:t>
            </a:r>
            <a:r>
              <a:rPr lang="pl-PL" dirty="0"/>
              <a:t>5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pl-PL" sz="2400" dirty="0" smtClean="0"/>
              <a:t>Utwórz prostą klasę o nazwie </a:t>
            </a:r>
            <a:r>
              <a:rPr lang="pl-PL" sz="2400" dirty="0" err="1" smtClean="0"/>
              <a:t>MySuperNiceClass</a:t>
            </a:r>
            <a:r>
              <a:rPr lang="pl-PL" sz="2400" dirty="0" smtClean="0"/>
              <a:t> a następnie utwórz w niej co najmniej dwie metody oraz jeden konstruktor.</a:t>
            </a:r>
          </a:p>
          <a:p>
            <a:pPr lvl="1"/>
            <a:r>
              <a:rPr lang="pl-PL" sz="2000" dirty="0" smtClean="0"/>
              <a:t> K</a:t>
            </a:r>
            <a:r>
              <a:rPr lang="pl-PL" sz="2000" dirty="0" smtClean="0"/>
              <a:t>orzystając z mechanizmu refleksji w innej klasie odczytaj listę metod pierwszej klasy oraz listę dostępnych konstruktorów.</a:t>
            </a:r>
          </a:p>
          <a:p>
            <a:pPr marL="685800" indent="-457200">
              <a:buFont typeface="+mj-lt"/>
              <a:buAutoNum type="arabicPeriod"/>
            </a:pPr>
            <a:r>
              <a:rPr lang="pl-PL" sz="2400" dirty="0" smtClean="0"/>
              <a:t>Korzystając ze znajomości kolejności ładowania klas utwórz dwie klasy o tej samej nazwie a następnie zweryfikuj która zostanie załadowana.</a:t>
            </a:r>
          </a:p>
          <a:p>
            <a:pPr marL="685800" indent="-457200">
              <a:buFont typeface="+mj-lt"/>
              <a:buAutoNum type="arabicPeriod"/>
            </a:pPr>
            <a:r>
              <a:rPr lang="pl-PL" sz="2400" dirty="0" smtClean="0"/>
              <a:t>Postaraj się uzyskać któryś ze wspomnianych wcześniej wyjątków.</a:t>
            </a:r>
            <a:endParaRPr lang="pl-PL" sz="2400" dirty="0" smtClean="0"/>
          </a:p>
          <a:p>
            <a:pPr marL="685800" indent="-457200">
              <a:buFont typeface="+mj-lt"/>
              <a:buAutoNum type="arabicPeriod" startAt="2"/>
            </a:pPr>
            <a:endParaRPr lang="pl-PL" sz="2400" dirty="0"/>
          </a:p>
          <a:p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355869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Komponenty </a:t>
            </a:r>
            <a:r>
              <a:rPr lang="en-US" dirty="0" smtClean="0"/>
              <a:t>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Typy pamięci używane przez </a:t>
            </a:r>
            <a:r>
              <a:rPr lang="en-US" dirty="0" smtClean="0"/>
              <a:t>JVM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Różnica między wątkiem a procesem oraz typy pamięci do których mają dostęp</a:t>
            </a: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en-US" dirty="0" err="1" smtClean="0"/>
              <a:t>jvm</a:t>
            </a:r>
            <a:r>
              <a:rPr lang="pl-PL" dirty="0" smtClean="0"/>
              <a:t>, </a:t>
            </a:r>
            <a:r>
              <a:rPr lang="en-US" dirty="0" smtClean="0"/>
              <a:t>class loader, </a:t>
            </a:r>
            <a:r>
              <a:rPr lang="pl-PL" dirty="0" smtClean="0"/>
              <a:t>wątek</a:t>
            </a:r>
            <a:r>
              <a:rPr lang="en-US" dirty="0" smtClean="0"/>
              <a:t>, </a:t>
            </a:r>
            <a:r>
              <a:rPr lang="pl-PL" dirty="0" smtClean="0"/>
              <a:t>proces</a:t>
            </a:r>
            <a:r>
              <a:rPr lang="en-US" dirty="0" smtClean="0"/>
              <a:t>, </a:t>
            </a:r>
            <a:r>
              <a:rPr lang="pl-PL" dirty="0" smtClean="0"/>
              <a:t>rejestr procesora</a:t>
            </a:r>
            <a:r>
              <a:rPr lang="en-US" dirty="0" smtClean="0"/>
              <a:t>, garbage collector, </a:t>
            </a:r>
            <a:r>
              <a:rPr lang="pl-PL" dirty="0" smtClean="0"/>
              <a:t>sterta, stos wątku, metoda natywna</a:t>
            </a:r>
            <a:r>
              <a:rPr lang="en-US" dirty="0" smtClean="0"/>
              <a:t>, </a:t>
            </a:r>
            <a:r>
              <a:rPr lang="pl-PL" dirty="0" smtClean="0"/>
              <a:t>kompilator </a:t>
            </a:r>
            <a:r>
              <a:rPr lang="en-US" dirty="0" smtClean="0"/>
              <a:t>JIT (just in-time)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25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J</a:t>
            </a:r>
            <a:r>
              <a:rPr lang="pl-PL" dirty="0"/>
              <a:t>ava </a:t>
            </a:r>
            <a:r>
              <a:rPr lang="pl-PL" dirty="0">
                <a:solidFill>
                  <a:srgbClr val="FF0000"/>
                </a:solidFill>
              </a:rPr>
              <a:t>V</a:t>
            </a:r>
            <a:r>
              <a:rPr lang="pl-PL" dirty="0"/>
              <a:t>irtual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pl-PL" dirty="0"/>
              <a:t>achine (JVM) – </a:t>
            </a:r>
            <a:r>
              <a:rPr lang="pl-PL" dirty="0" err="1"/>
              <a:t>zarz</a:t>
            </a:r>
            <a:r>
              <a:rPr lang="en-US" dirty="0"/>
              <a:t>ą</a:t>
            </a:r>
            <a:r>
              <a:rPr lang="pl-PL" dirty="0" err="1"/>
              <a:t>dzanie</a:t>
            </a:r>
            <a:r>
              <a:rPr lang="pl-PL" dirty="0"/>
              <a:t> pamięci</a:t>
            </a:r>
            <a:r>
              <a:rPr lang="en-US" dirty="0"/>
              <a:t>ą</a:t>
            </a:r>
            <a:endParaRPr lang="en-US" dirty="0"/>
          </a:p>
        </p:txBody>
      </p:sp>
      <p:pic>
        <p:nvPicPr>
          <p:cNvPr id="1028" name="Picture 4" descr="Podobny obr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196752"/>
            <a:ext cx="7067550" cy="48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Specyfikacja języka Java oraz kompilacja kodu</a:t>
            </a:r>
          </a:p>
          <a:p>
            <a:r>
              <a:rPr lang="pl-PL" dirty="0" smtClean="0"/>
              <a:t> Java </a:t>
            </a:r>
            <a:r>
              <a:rPr lang="pl-PL" dirty="0" err="1" smtClean="0"/>
              <a:t>byte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(kod pośredni)</a:t>
            </a:r>
            <a:endParaRPr lang="pl-PL" dirty="0"/>
          </a:p>
          <a:p>
            <a:r>
              <a:rPr lang="pl-PL" dirty="0" smtClean="0">
                <a:solidFill>
                  <a:srgbClr val="FF0000"/>
                </a:solidFill>
              </a:rPr>
              <a:t> J</a:t>
            </a:r>
            <a:r>
              <a:rPr lang="pl-PL" dirty="0" smtClean="0"/>
              <a:t>ava </a:t>
            </a:r>
            <a:r>
              <a:rPr lang="pl-PL" dirty="0">
                <a:solidFill>
                  <a:srgbClr val="FF0000"/>
                </a:solidFill>
              </a:rPr>
              <a:t>V</a:t>
            </a:r>
            <a:r>
              <a:rPr lang="pl-PL" dirty="0"/>
              <a:t>irtual </a:t>
            </a:r>
            <a:r>
              <a:rPr lang="pl-PL" dirty="0">
                <a:solidFill>
                  <a:srgbClr val="FF0000"/>
                </a:solidFill>
              </a:rPr>
              <a:t>M</a:t>
            </a:r>
            <a:r>
              <a:rPr lang="pl-PL" dirty="0"/>
              <a:t>achine (JVM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 architektura</a:t>
            </a:r>
          </a:p>
          <a:p>
            <a:pPr lvl="1"/>
            <a:r>
              <a:rPr lang="pl-PL" dirty="0" smtClean="0"/>
              <a:t> </a:t>
            </a:r>
            <a:r>
              <a:rPr lang="pl-PL" dirty="0" err="1" smtClean="0"/>
              <a:t>ClassLoader</a:t>
            </a:r>
            <a:endParaRPr lang="pl-PL" dirty="0" smtClean="0"/>
          </a:p>
          <a:p>
            <a:pPr lvl="1"/>
            <a:r>
              <a:rPr lang="pl-PL" dirty="0" smtClean="0"/>
              <a:t> s</a:t>
            </a:r>
            <a:r>
              <a:rPr lang="pl-PL" dirty="0" smtClean="0"/>
              <a:t>truktura pamięci</a:t>
            </a:r>
          </a:p>
          <a:p>
            <a:pPr lvl="1"/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err="1" smtClean="0">
                <a:solidFill>
                  <a:srgbClr val="FF0000"/>
                </a:solidFill>
              </a:rPr>
              <a:t>G</a:t>
            </a:r>
            <a:r>
              <a:rPr lang="pl-PL" dirty="0" err="1" smtClean="0"/>
              <a:t>arbage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ollector</a:t>
            </a:r>
            <a:r>
              <a:rPr lang="pl-PL" dirty="0" smtClean="0"/>
              <a:t> (GC)</a:t>
            </a:r>
          </a:p>
          <a:p>
            <a:pPr lvl="1"/>
            <a:r>
              <a:rPr lang="pl-PL" dirty="0" smtClean="0"/>
              <a:t> Narzędzia do monitorowania stanu JVM</a:t>
            </a:r>
            <a:endParaRPr lang="pl-PL" dirty="0"/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dirty="0">
                <a:solidFill>
                  <a:srgbClr val="FF0000"/>
                </a:solidFill>
              </a:rPr>
              <a:t>Ar</a:t>
            </a:r>
            <a:r>
              <a:rPr lang="en-US" dirty="0"/>
              <a:t>chive (JAR)</a:t>
            </a:r>
          </a:p>
          <a:p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rogramming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(API</a:t>
            </a:r>
            <a:r>
              <a:rPr lang="en-US" dirty="0" smtClean="0"/>
              <a:t>)</a:t>
            </a:r>
            <a:r>
              <a:rPr lang="pl-PL" dirty="0" smtClean="0"/>
              <a:t> – </a:t>
            </a:r>
            <a:r>
              <a:rPr lang="pl-PL" dirty="0" err="1" smtClean="0"/>
              <a:t>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V</a:t>
            </a:r>
            <a:r>
              <a:rPr lang="pl-PL" dirty="0" smtClean="0"/>
              <a:t>irtual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achine – struktura </a:t>
            </a:r>
            <a:r>
              <a:rPr lang="pl-PL" dirty="0" smtClean="0"/>
              <a:t>pamięci</a:t>
            </a:r>
            <a:endParaRPr lang="en-US" dirty="0"/>
          </a:p>
        </p:txBody>
      </p:sp>
      <p:pic>
        <p:nvPicPr>
          <p:cNvPr id="5122" name="Picture 2" descr="internal architecture of Java Virtual Machine (JV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08720"/>
            <a:ext cx="9289032" cy="551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98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0000"/>
                </a:solidFill>
              </a:rPr>
              <a:t>G</a:t>
            </a:r>
            <a:r>
              <a:rPr lang="pl-PL" dirty="0" err="1" smtClean="0"/>
              <a:t>arbage</a:t>
            </a:r>
            <a:r>
              <a:rPr lang="pl-PL" dirty="0" smtClean="0"/>
              <a:t> </a:t>
            </a:r>
            <a:r>
              <a:rPr lang="pl-PL" dirty="0" err="1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ollector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9376" y="1484784"/>
            <a:ext cx="57855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000" dirty="0" smtClean="0"/>
              <a:t>Reference-</a:t>
            </a:r>
            <a:r>
              <a:rPr lang="pl-PL" sz="2000" dirty="0" err="1" smtClean="0"/>
              <a:t>Counters</a:t>
            </a:r>
            <a:r>
              <a:rPr lang="pl-PL" sz="2000" dirty="0" smtClean="0"/>
              <a:t> </a:t>
            </a:r>
          </a:p>
          <a:p>
            <a:pPr lvl="6"/>
            <a:r>
              <a:rPr lang="pl-PL" sz="2000" dirty="0"/>
              <a:t>	</a:t>
            </a:r>
            <a:r>
              <a:rPr lang="pl-PL" sz="2000" dirty="0" smtClean="0"/>
              <a:t>zliczanie referencji dla każdego obiektu</a:t>
            </a:r>
          </a:p>
          <a:p>
            <a:pPr marL="342900" indent="-342900">
              <a:buAutoNum type="arabicPeriod"/>
            </a:pPr>
            <a:r>
              <a:rPr lang="pl-PL" sz="2000" b="1" dirty="0" err="1" smtClean="0"/>
              <a:t>Trace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based</a:t>
            </a:r>
            <a:r>
              <a:rPr lang="pl-PL" sz="2000" b="1" dirty="0" smtClean="0"/>
              <a:t> </a:t>
            </a:r>
          </a:p>
          <a:p>
            <a:r>
              <a:rPr lang="pl-PL" sz="2000" dirty="0"/>
              <a:t>	</a:t>
            </a:r>
            <a:r>
              <a:rPr lang="pl-PL" sz="2000" dirty="0" smtClean="0"/>
              <a:t>analiza dynamicznego drzewa referencji</a:t>
            </a:r>
            <a:endParaRPr lang="en-US" sz="2000" dirty="0"/>
          </a:p>
        </p:txBody>
      </p:sp>
      <p:pic>
        <p:nvPicPr>
          <p:cNvPr id="2050" name="Picture 2" descr="Znalezione obrazy dla zapytania garbage collectors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708920"/>
            <a:ext cx="43719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551384" y="3573016"/>
            <a:ext cx="5328592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l-PL" b="1" dirty="0" smtClean="0"/>
              <a:t>ROOTS</a:t>
            </a:r>
            <a:r>
              <a:rPr lang="pl-PL" dirty="0" smtClean="0"/>
              <a:t> (korzenie drzewa obiektów):</a:t>
            </a:r>
          </a:p>
          <a:p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 smtClean="0">
                <a:solidFill>
                  <a:srgbClr val="FF0000"/>
                </a:solidFill>
              </a:rPr>
              <a:t>Obiekt w</a:t>
            </a:r>
            <a:r>
              <a:rPr lang="en-US" dirty="0" smtClean="0">
                <a:solidFill>
                  <a:srgbClr val="FF0000"/>
                </a:solidFill>
              </a:rPr>
              <a:t>ą</a:t>
            </a:r>
            <a:r>
              <a:rPr lang="pl-PL" dirty="0" err="1" smtClean="0">
                <a:solidFill>
                  <a:srgbClr val="FF0000"/>
                </a:solidFill>
              </a:rPr>
              <a:t>tku</a:t>
            </a:r>
            <a:r>
              <a:rPr lang="pl-PL" dirty="0" smtClean="0">
                <a:solidFill>
                  <a:srgbClr val="FF0000"/>
                </a:solidFill>
              </a:rPr>
              <a:t> </a:t>
            </a:r>
            <a:r>
              <a:rPr lang="pl-PL" dirty="0" smtClean="0"/>
              <a:t>(ang. </a:t>
            </a:r>
            <a:r>
              <a:rPr lang="pl-PL" dirty="0" err="1" smtClean="0"/>
              <a:t>active</a:t>
            </a:r>
            <a:r>
              <a:rPr lang="pl-PL" dirty="0" smtClean="0"/>
              <a:t> </a:t>
            </a:r>
            <a:r>
              <a:rPr lang="pl-PL" dirty="0" err="1" smtClean="0"/>
              <a:t>thread</a:t>
            </a:r>
            <a:r>
              <a:rPr lang="pl-PL" dirty="0" smtClean="0"/>
              <a:t>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l-PL" dirty="0" err="1"/>
              <a:t>l</a:t>
            </a:r>
            <a:r>
              <a:rPr lang="pl-PL" dirty="0" err="1" smtClean="0"/>
              <a:t>ocal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(</a:t>
            </a:r>
            <a:r>
              <a:rPr lang="pl-PL" dirty="0" err="1" smtClean="0"/>
              <a:t>stack</a:t>
            </a:r>
            <a:r>
              <a:rPr lang="pl-PL" dirty="0" smtClean="0"/>
              <a:t>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Thread</a:t>
            </a:r>
            <a:r>
              <a:rPr lang="pl-PL" dirty="0" smtClean="0"/>
              <a:t> </a:t>
            </a:r>
            <a:r>
              <a:rPr lang="pl-PL" dirty="0" err="1" smtClean="0"/>
              <a:t>local</a:t>
            </a:r>
            <a:r>
              <a:rPr lang="pl-PL" dirty="0" smtClean="0"/>
              <a:t> (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en-US" b="1" dirty="0" err="1" smtClean="0"/>
              <a:t>ThreadLocal</a:t>
            </a:r>
            <a:r>
              <a:rPr lang="pl-PL" dirty="0" smtClean="0"/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r>
              <a:rPr lang="pl-PL" dirty="0" smtClean="0">
                <a:solidFill>
                  <a:srgbClr val="FF0000"/>
                </a:solidFill>
              </a:rPr>
              <a:t>Method-</a:t>
            </a:r>
            <a:r>
              <a:rPr lang="pl-PL" dirty="0" err="1" smtClean="0">
                <a:solidFill>
                  <a:srgbClr val="FF0000"/>
                </a:solidFill>
              </a:rPr>
              <a:t>area</a:t>
            </a:r>
            <a:endParaRPr lang="pl-PL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s</a:t>
            </a:r>
            <a:r>
              <a:rPr lang="pl-PL" dirty="0" err="1" smtClean="0"/>
              <a:t>tatic</a:t>
            </a:r>
            <a:r>
              <a:rPr lang="pl-PL" dirty="0" smtClean="0"/>
              <a:t> </a:t>
            </a:r>
            <a:r>
              <a:rPr lang="pl-PL" dirty="0" err="1" smtClean="0"/>
              <a:t>variables</a:t>
            </a:r>
            <a:r>
              <a:rPr lang="pl-PL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+mj-lt"/>
              <a:buAutoNum type="arabicPeriod" startAt="3"/>
            </a:pPr>
            <a:r>
              <a:rPr lang="pl-PL" dirty="0" smtClean="0">
                <a:solidFill>
                  <a:srgbClr val="FF0000"/>
                </a:solidFill>
              </a:rPr>
              <a:t>Java Native Interface </a:t>
            </a:r>
            <a:r>
              <a:rPr lang="pl-PL" dirty="0" err="1" smtClean="0">
                <a:solidFill>
                  <a:srgbClr val="FF0000"/>
                </a:solidFill>
              </a:rPr>
              <a:t>references</a:t>
            </a:r>
            <a:endParaRPr lang="pl-PL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</a:t>
            </a:r>
            <a:r>
              <a:rPr lang="pl-PL" dirty="0" smtClean="0"/>
              <a:t>ależy od implementacji JVM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48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err="1" smtClean="0"/>
              <a:t>heapa</a:t>
            </a:r>
            <a:r>
              <a:rPr lang="pl-PL" dirty="0" smtClean="0"/>
              <a:t> (do </a:t>
            </a:r>
            <a:r>
              <a:rPr lang="pl-PL" dirty="0" err="1" smtClean="0"/>
              <a:t>java</a:t>
            </a:r>
            <a:r>
              <a:rPr lang="pl-PL" dirty="0"/>
              <a:t> </a:t>
            </a:r>
            <a:r>
              <a:rPr lang="pl-PL" dirty="0" smtClean="0"/>
              <a:t>7) </a:t>
            </a:r>
            <a:endParaRPr lang="en-US" dirty="0"/>
          </a:p>
        </p:txBody>
      </p:sp>
      <p:pic>
        <p:nvPicPr>
          <p:cNvPr id="1026" name="Picture 2" descr="Znalezione obrazy dla zapytania java memory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196752"/>
            <a:ext cx="666750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prostokątne 3"/>
          <p:cNvSpPr/>
          <p:nvPr/>
        </p:nvSpPr>
        <p:spPr>
          <a:xfrm>
            <a:off x="8256240" y="2780928"/>
            <a:ext cx="3312368" cy="3024336"/>
          </a:xfrm>
          <a:prstGeom prst="wedgeRectCallout">
            <a:avLst>
              <a:gd name="adj1" fmla="val -85913"/>
              <a:gd name="adj2" fmla="val -20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800" dirty="0" smtClean="0"/>
              <a:t>Do Java 8: JVM przechowywała tutaj meta-informacje o wczytanych przez </a:t>
            </a:r>
            <a:r>
              <a:rPr lang="pl-PL" sz="1800" dirty="0" err="1" smtClean="0"/>
              <a:t>ClassLoader</a:t>
            </a:r>
            <a:r>
              <a:rPr lang="pl-PL" sz="1800" dirty="0" smtClean="0"/>
              <a:t> klasach oraz zmienne statyczne tych klas. </a:t>
            </a:r>
          </a:p>
          <a:p>
            <a:pPr algn="ctr"/>
            <a:r>
              <a:rPr lang="pl-PL" sz="1800" dirty="0" smtClean="0"/>
              <a:t>Od Java 8 zastąpione przez </a:t>
            </a:r>
            <a:r>
              <a:rPr lang="pl-PL" sz="1800" dirty="0" err="1" smtClean="0"/>
              <a:t>method</a:t>
            </a:r>
            <a:r>
              <a:rPr lang="pl-PL" sz="1800" dirty="0" smtClean="0"/>
              <a:t> </a:t>
            </a:r>
            <a:r>
              <a:rPr lang="pl-PL" sz="1800" dirty="0" err="1" smtClean="0"/>
              <a:t>area</a:t>
            </a:r>
            <a:r>
              <a:rPr lang="pl-PL" sz="1800" dirty="0"/>
              <a:t>.</a:t>
            </a:r>
            <a:r>
              <a:rPr lang="pl-PL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560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</a:t>
            </a:r>
            <a:r>
              <a:rPr lang="pl-PL" dirty="0" err="1" smtClean="0"/>
              <a:t>heapa</a:t>
            </a:r>
            <a:r>
              <a:rPr lang="pl-PL" dirty="0" smtClean="0"/>
              <a:t> (od </a:t>
            </a:r>
            <a:r>
              <a:rPr lang="pl-PL" dirty="0" err="1" smtClean="0"/>
              <a:t>java</a:t>
            </a:r>
            <a:r>
              <a:rPr lang="pl-PL" dirty="0"/>
              <a:t> 9</a:t>
            </a:r>
            <a:r>
              <a:rPr lang="pl-PL" dirty="0" smtClean="0"/>
              <a:t>) – </a:t>
            </a:r>
            <a:r>
              <a:rPr lang="pl-PL" dirty="0" err="1" smtClean="0"/>
              <a:t>Garbage</a:t>
            </a:r>
            <a:r>
              <a:rPr lang="pl-PL" dirty="0" err="1"/>
              <a:t>-</a:t>
            </a:r>
            <a:r>
              <a:rPr lang="pl-PL" dirty="0" err="1" smtClean="0"/>
              <a:t>first</a:t>
            </a:r>
            <a:r>
              <a:rPr lang="pl-PL" dirty="0" smtClean="0"/>
              <a:t> (G1)</a:t>
            </a:r>
            <a:endParaRPr lang="en-US" dirty="0"/>
          </a:p>
        </p:txBody>
      </p:sp>
      <p:pic>
        <p:nvPicPr>
          <p:cNvPr id="7" name="Picture 2" descr="https://lh5.googleusercontent.com/TWpRpEr8wx97EAE7L-FGFm3AVIZwptyVKyOtLNVkKLfbB2MN--bcr2NqSPryqLnIP61Au2Hm6gT-aQfNv0yRX_04DAC4TxK49XWp59DScwi48xISJGdst0tK4GhB55b3Pjzrq7Ulng">
            <a:extLst>
              <a:ext uri="{FF2B5EF4-FFF2-40B4-BE49-F238E27FC236}">
                <a16:creationId xmlns:a16="http://schemas.microsoft.com/office/drawing/2014/main" id="{ED7FE17D-DFEE-44EE-A459-DE9709B6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628800"/>
            <a:ext cx="5340610" cy="35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aśnienie liniowe 1 5"/>
          <p:cNvSpPr/>
          <p:nvPr/>
        </p:nvSpPr>
        <p:spPr>
          <a:xfrm>
            <a:off x="1127448" y="1628800"/>
            <a:ext cx="1512168" cy="612648"/>
          </a:xfrm>
          <a:prstGeom prst="borderCallout1">
            <a:avLst>
              <a:gd name="adj1" fmla="val 42412"/>
              <a:gd name="adj2" fmla="val 105082"/>
              <a:gd name="adj3" fmla="val 36053"/>
              <a:gd name="adj4" fmla="val 365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PUSTE</a:t>
            </a:r>
            <a:endParaRPr lang="en-US" dirty="0"/>
          </a:p>
        </p:txBody>
      </p:sp>
      <p:sp>
        <p:nvSpPr>
          <p:cNvPr id="8" name="Objaśnienie liniowe 2 7"/>
          <p:cNvSpPr/>
          <p:nvPr/>
        </p:nvSpPr>
        <p:spPr>
          <a:xfrm>
            <a:off x="1127448" y="2636912"/>
            <a:ext cx="1706488" cy="612648"/>
          </a:xfrm>
          <a:prstGeom prst="borderCallout2">
            <a:avLst>
              <a:gd name="adj1" fmla="val 49693"/>
              <a:gd name="adj2" fmla="val 101423"/>
              <a:gd name="adj3" fmla="val 40592"/>
              <a:gd name="adj4" fmla="val 161382"/>
              <a:gd name="adj5" fmla="val -13091"/>
              <a:gd name="adj6" fmla="val 32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YOUNG GENERATION</a:t>
            </a:r>
            <a:endParaRPr lang="en-US" dirty="0"/>
          </a:p>
        </p:txBody>
      </p:sp>
      <p:sp>
        <p:nvSpPr>
          <p:cNvPr id="10" name="Objaśnienie liniowe 2 9"/>
          <p:cNvSpPr/>
          <p:nvPr/>
        </p:nvSpPr>
        <p:spPr>
          <a:xfrm>
            <a:off x="1127448" y="3420951"/>
            <a:ext cx="1706488" cy="612648"/>
          </a:xfrm>
          <a:prstGeom prst="borderCallout2">
            <a:avLst>
              <a:gd name="adj1" fmla="val 49693"/>
              <a:gd name="adj2" fmla="val 101423"/>
              <a:gd name="adj3" fmla="val 40592"/>
              <a:gd name="adj4" fmla="val 161382"/>
              <a:gd name="adj5" fmla="val -16731"/>
              <a:gd name="adj6" fmla="val 347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SURVIVOR</a:t>
            </a:r>
            <a:endParaRPr lang="en-US" dirty="0"/>
          </a:p>
        </p:txBody>
      </p:sp>
      <p:sp>
        <p:nvSpPr>
          <p:cNvPr id="11" name="Objaśnienie liniowe 2 10"/>
          <p:cNvSpPr/>
          <p:nvPr/>
        </p:nvSpPr>
        <p:spPr>
          <a:xfrm>
            <a:off x="1127448" y="4387420"/>
            <a:ext cx="1706488" cy="612648"/>
          </a:xfrm>
          <a:prstGeom prst="borderCallout2">
            <a:avLst>
              <a:gd name="adj1" fmla="val 49693"/>
              <a:gd name="adj2" fmla="val 101423"/>
              <a:gd name="adj3" fmla="val 40592"/>
              <a:gd name="adj4" fmla="val 161382"/>
              <a:gd name="adj5" fmla="val -11271"/>
              <a:gd name="adj6" fmla="val 38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OLD GENERATION</a:t>
            </a:r>
            <a:endParaRPr lang="en-US" dirty="0"/>
          </a:p>
        </p:txBody>
      </p:sp>
      <p:sp>
        <p:nvSpPr>
          <p:cNvPr id="12" name="Objaśnienie liniowe 2 11"/>
          <p:cNvSpPr/>
          <p:nvPr/>
        </p:nvSpPr>
        <p:spPr>
          <a:xfrm>
            <a:off x="2639616" y="5353889"/>
            <a:ext cx="2066528" cy="775991"/>
          </a:xfrm>
          <a:prstGeom prst="borderCallout2">
            <a:avLst>
              <a:gd name="adj1" fmla="val 49693"/>
              <a:gd name="adj2" fmla="val 101423"/>
              <a:gd name="adj3" fmla="val 40592"/>
              <a:gd name="adj4" fmla="val 161382"/>
              <a:gd name="adj5" fmla="val -214358"/>
              <a:gd name="adj6" fmla="val 373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HOMONGOUS (ogromny) OBJECTS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6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Implementacje GC</a:t>
            </a:r>
            <a:endParaRPr lang="en-US" dirty="0"/>
          </a:p>
        </p:txBody>
      </p:sp>
      <p:pic>
        <p:nvPicPr>
          <p:cNvPr id="6147" name="Picture 3" descr="Single Threaded &amp; Parallel Coll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780929"/>
            <a:ext cx="5509842" cy="24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912" y="2780928"/>
            <a:ext cx="5833950" cy="2479429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1055440" y="213285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 smtClean="0"/>
              <a:t>Serial</a:t>
            </a:r>
            <a:endParaRPr lang="en-US" sz="18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647728" y="21328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 err="1" smtClean="0"/>
              <a:t>Parallel</a:t>
            </a:r>
            <a:endParaRPr lang="en-US" sz="1800" b="1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824912" y="213285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 err="1" smtClean="0"/>
              <a:t>Concurrent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7377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9F86F-1F31-4121-B16D-2D49E22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Serial GC (szeregowy)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A67FD-DCDB-4613-BD36-C744F0E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673902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-XX:+</a:t>
            </a:r>
            <a:r>
              <a:rPr lang="pl-PL" dirty="0" err="1"/>
              <a:t>UseSerialGC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dla </a:t>
            </a:r>
            <a:r>
              <a:rPr lang="pl-PL" dirty="0"/>
              <a:t>maszyn z jednym procesorem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aplikacje z danymi </a:t>
            </a:r>
            <a:r>
              <a:rPr lang="pl-PL" dirty="0" smtClean="0"/>
              <a:t>do ~100 MB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pl-PL" dirty="0" smtClean="0"/>
              <a:t>ystępuje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top </a:t>
            </a:r>
            <a:r>
              <a:rPr lang="pl-PL" dirty="0" smtClean="0">
                <a:solidFill>
                  <a:srgbClr val="FF0000"/>
                </a:solidFill>
              </a:rPr>
              <a:t>T</a:t>
            </a:r>
            <a:r>
              <a:rPr lang="pl-PL" dirty="0" smtClean="0"/>
              <a:t>he </a:t>
            </a:r>
            <a:r>
              <a:rPr lang="pl-PL" dirty="0" smtClean="0">
                <a:solidFill>
                  <a:srgbClr val="FF0000"/>
                </a:solidFill>
              </a:rPr>
              <a:t>W</a:t>
            </a:r>
            <a:r>
              <a:rPr lang="pl-PL" dirty="0" smtClean="0"/>
              <a:t>or</a:t>
            </a:r>
            <a:r>
              <a:rPr lang="pl-PL" dirty="0" smtClean="0"/>
              <a:t>ld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n</a:t>
            </a:r>
            <a:r>
              <a:rPr lang="pl-PL" dirty="0" smtClean="0"/>
              <a:t>ajgorszy przypadek: zatrzyma aplikacje na kilka sekund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15056"/>
              </p:ext>
            </p:extLst>
          </p:nvPr>
        </p:nvGraphicFramePr>
        <p:xfrm>
          <a:off x="1055440" y="4581128"/>
          <a:ext cx="8128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08307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5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Young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Old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Copy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MarkSweepCompact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 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smtClean="0"/>
                        <a:t>tek </a:t>
                      </a:r>
                    </a:p>
                    <a:p>
                      <a:r>
                        <a:rPr lang="pl-PL" dirty="0" smtClean="0"/>
                        <a:t>tylko kopiuje, bez </a:t>
                      </a:r>
                      <a:r>
                        <a:rPr lang="pl-PL" dirty="0" err="1" smtClean="0"/>
                        <a:t>kompaktowania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 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smtClean="0"/>
                        <a:t>tek </a:t>
                      </a:r>
                    </a:p>
                    <a:p>
                      <a:r>
                        <a:rPr lang="pl-PL" dirty="0" smtClean="0"/>
                        <a:t>opcjonalne </a:t>
                      </a:r>
                      <a:r>
                        <a:rPr lang="pl-PL" dirty="0" err="1" smtClean="0"/>
                        <a:t>kompaktowanie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5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9F86F-1F31-4121-B16D-2D49E22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Parallel</a:t>
            </a:r>
            <a:r>
              <a:rPr lang="pl-PL" dirty="0" smtClean="0"/>
              <a:t> GC (znany jako: </a:t>
            </a:r>
            <a:r>
              <a:rPr lang="pl-PL" dirty="0" err="1" smtClean="0"/>
              <a:t>throughput</a:t>
            </a:r>
            <a:r>
              <a:rPr lang="pl-PL" dirty="0" smtClean="0"/>
              <a:t> </a:t>
            </a:r>
            <a:r>
              <a:rPr lang="pl-PL" dirty="0" err="1" smtClean="0"/>
              <a:t>collector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A67FD-DCDB-4613-BD36-C744F0E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673902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-</a:t>
            </a:r>
            <a:r>
              <a:rPr lang="pl-PL" dirty="0"/>
              <a:t>XX:+</a:t>
            </a:r>
            <a:r>
              <a:rPr lang="pl-PL" dirty="0" err="1"/>
              <a:t>UseParallelGC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z</a:t>
            </a:r>
            <a:r>
              <a:rPr lang="pl-PL" dirty="0" smtClean="0"/>
              <a:t>alecany </a:t>
            </a:r>
            <a:r>
              <a:rPr lang="pl-PL" dirty="0"/>
              <a:t>dla maszyn z wieloma </a:t>
            </a:r>
            <a:r>
              <a:rPr lang="pl-PL" dirty="0" smtClean="0"/>
              <a:t>procesorami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Domyślnie N-procesorów -&gt; N w</a:t>
            </a:r>
            <a:r>
              <a:rPr lang="en-US" dirty="0" smtClean="0"/>
              <a:t>ą</a:t>
            </a:r>
            <a:r>
              <a:rPr lang="pl-PL" dirty="0" err="1" smtClean="0"/>
              <a:t>tków</a:t>
            </a:r>
            <a:r>
              <a:rPr lang="pl-PL" dirty="0" smtClean="0"/>
              <a:t> GC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05000"/>
              </p:ext>
            </p:extLst>
          </p:nvPr>
        </p:nvGraphicFramePr>
        <p:xfrm>
          <a:off x="1383488" y="3717032"/>
          <a:ext cx="9511491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497">
                  <a:extLst>
                    <a:ext uri="{9D8B030D-6E8A-4147-A177-3AD203B41FA5}">
                      <a16:colId xmlns:a16="http://schemas.microsoft.com/office/drawing/2014/main" val="2230830719"/>
                    </a:ext>
                  </a:extLst>
                </a:gridCol>
                <a:gridCol w="2622135">
                  <a:extLst>
                    <a:ext uri="{9D8B030D-6E8A-4147-A177-3AD203B41FA5}">
                      <a16:colId xmlns:a16="http://schemas.microsoft.com/office/drawing/2014/main" val="3043929852"/>
                    </a:ext>
                  </a:extLst>
                </a:gridCol>
                <a:gridCol w="3718859">
                  <a:extLst>
                    <a:ext uri="{9D8B030D-6E8A-4147-A177-3AD203B41FA5}">
                      <a16:colId xmlns:a16="http://schemas.microsoft.com/office/drawing/2014/main" val="2415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Young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Old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PS Scavenge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MarkSweepCompact</a:t>
                      </a:r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(do Java7)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PS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</a:t>
                      </a:r>
                      <a:endParaRPr lang="pl-PL" sz="1400" b="1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pl-PL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(od</a:t>
                      </a:r>
                      <a:r>
                        <a:rPr lang="pl-PL" sz="1400" b="1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Java 7)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wielow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err="1" smtClean="0"/>
                        <a:t>tkowy</a:t>
                      </a:r>
                      <a:r>
                        <a:rPr lang="pl-PL" baseline="0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Copy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 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smtClean="0"/>
                        <a:t>tek </a:t>
                      </a:r>
                    </a:p>
                    <a:p>
                      <a:r>
                        <a:rPr lang="pl-PL" dirty="0" err="1" smtClean="0"/>
                        <a:t>kompaktowanie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 smtClean="0"/>
                        <a:t>wielow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err="1" smtClean="0"/>
                        <a:t>tkowy</a:t>
                      </a:r>
                      <a:r>
                        <a:rPr lang="pl-PL" baseline="0" dirty="0" smtClean="0"/>
                        <a:t>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MarkSweepCompact</a:t>
                      </a:r>
                      <a:endParaRPr lang="pl-P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6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9F86F-1F31-4121-B16D-2D49E22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</a:t>
            </a:r>
            <a:r>
              <a:rPr lang="pl-PL" dirty="0" err="1" smtClean="0"/>
              <a:t>arallel</a:t>
            </a:r>
            <a:r>
              <a:rPr lang="pl-PL" dirty="0" smtClean="0"/>
              <a:t> </a:t>
            </a:r>
            <a:r>
              <a:rPr lang="pl-PL" dirty="0" err="1" smtClean="0"/>
              <a:t>Old</a:t>
            </a:r>
            <a:r>
              <a:rPr lang="pl-PL" dirty="0" smtClean="0"/>
              <a:t> GC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A67FD-DCDB-4613-BD36-C744F0E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673902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-</a:t>
            </a:r>
            <a:r>
              <a:rPr lang="pl-PL" dirty="0"/>
              <a:t>XX:-</a:t>
            </a:r>
            <a:r>
              <a:rPr lang="pl-PL" dirty="0" err="1" smtClean="0"/>
              <a:t>UseParallelOldGC</a:t>
            </a:r>
            <a:r>
              <a:rPr lang="pl-PL" dirty="0" smtClean="0"/>
              <a:t> 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66953"/>
              </p:ext>
            </p:extLst>
          </p:nvPr>
        </p:nvGraphicFramePr>
        <p:xfrm>
          <a:off x="1055440" y="3140968"/>
          <a:ext cx="81280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308307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5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Young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Old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PS Scavenge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PS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Wielow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err="1" smtClean="0"/>
                        <a:t>tkowy</a:t>
                      </a:r>
                      <a:r>
                        <a:rPr lang="pl-PL" baseline="0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Copy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wiele 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smtClean="0"/>
                        <a:t>teków</a:t>
                      </a:r>
                    </a:p>
                    <a:p>
                      <a:r>
                        <a:rPr lang="pl-PL" dirty="0" err="1" smtClean="0"/>
                        <a:t>kompaktowanie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762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9F86F-1F31-4121-B16D-2D49E22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oncurrent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M</a:t>
            </a:r>
            <a:r>
              <a:rPr lang="pl-PL" dirty="0" smtClean="0"/>
              <a:t>ark </a:t>
            </a:r>
            <a:r>
              <a:rPr lang="pl-PL" dirty="0" err="1" smtClean="0">
                <a:solidFill>
                  <a:srgbClr val="FF0000"/>
                </a:solidFill>
              </a:rPr>
              <a:t>S</a:t>
            </a:r>
            <a:r>
              <a:rPr lang="pl-PL" dirty="0" err="1" smtClean="0"/>
              <a:t>weep</a:t>
            </a:r>
            <a:r>
              <a:rPr lang="pl-PL" dirty="0"/>
              <a:t> GC </a:t>
            </a:r>
            <a:r>
              <a:rPr lang="pl-PL" dirty="0" smtClean="0"/>
              <a:t>(znany jako: </a:t>
            </a:r>
            <a:r>
              <a:rPr lang="pl-PL" dirty="0" err="1" smtClean="0"/>
              <a:t>low</a:t>
            </a:r>
            <a:r>
              <a:rPr lang="pl-PL" dirty="0" smtClean="0"/>
              <a:t> </a:t>
            </a:r>
            <a:r>
              <a:rPr lang="pl-PL" dirty="0" err="1" smtClean="0"/>
              <a:t>pause</a:t>
            </a:r>
            <a:r>
              <a:rPr lang="pl-PL" dirty="0" smtClean="0"/>
              <a:t> </a:t>
            </a:r>
            <a:r>
              <a:rPr lang="pl-PL" dirty="0" err="1" smtClean="0"/>
              <a:t>collector</a:t>
            </a:r>
            <a:r>
              <a:rPr lang="pl-PL" dirty="0" smtClean="0"/>
              <a:t>) 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A67FD-DCDB-4613-BD36-C744F0E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24744"/>
            <a:ext cx="10515600" cy="2736304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-XX:+</a:t>
            </a:r>
            <a:r>
              <a:rPr lang="pl-PL" dirty="0" err="1"/>
              <a:t>UseConcMarkSweepGC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pl-PL" dirty="0" smtClean="0"/>
              <a:t>ykonuje </a:t>
            </a:r>
            <a:r>
              <a:rPr lang="pl-PL" dirty="0"/>
              <a:t>większość pracy </a:t>
            </a:r>
            <a:r>
              <a:rPr lang="pl-PL" dirty="0" smtClean="0"/>
              <a:t>współbieżnie do w</a:t>
            </a:r>
            <a:r>
              <a:rPr lang="en-US" dirty="0" smtClean="0"/>
              <a:t>ą</a:t>
            </a:r>
            <a:r>
              <a:rPr lang="pl-PL" dirty="0" err="1" smtClean="0"/>
              <a:t>tów</a:t>
            </a:r>
            <a:r>
              <a:rPr lang="pl-PL" dirty="0" smtClean="0"/>
              <a:t> aplikacji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z</a:t>
            </a:r>
            <a:r>
              <a:rPr lang="pl-PL" dirty="0" smtClean="0"/>
              <a:t>alecany </a:t>
            </a:r>
            <a:r>
              <a:rPr lang="pl-PL" dirty="0"/>
              <a:t>dla maszyn z wieloma procesorami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c</a:t>
            </a:r>
            <a:r>
              <a:rPr lang="pl-PL" dirty="0" smtClean="0"/>
              <a:t>zas odpowiedzi </a:t>
            </a:r>
            <a:r>
              <a:rPr lang="pl-PL" dirty="0"/>
              <a:t>ważniejszy od </a:t>
            </a:r>
            <a:r>
              <a:rPr lang="pl-PL" dirty="0" smtClean="0"/>
              <a:t>przepustowości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9232"/>
              </p:ext>
            </p:extLst>
          </p:nvPr>
        </p:nvGraphicFramePr>
        <p:xfrm>
          <a:off x="1199456" y="4149080"/>
          <a:ext cx="928903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val="2230830719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2415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Young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Old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ParNew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ConcurrentMarkSweep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Wielow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err="1" smtClean="0"/>
                        <a:t>tkowy</a:t>
                      </a:r>
                      <a:r>
                        <a:rPr lang="pl-PL" baseline="0" dirty="0" smtClean="0"/>
                        <a:t> 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Copy</a:t>
                      </a:r>
                      <a:endParaRPr lang="pl-PL" dirty="0" smtClean="0"/>
                    </a:p>
                    <a:p>
                      <a:r>
                        <a:rPr lang="pl-PL" dirty="0" smtClean="0"/>
                        <a:t>Przekazuje info</a:t>
                      </a:r>
                      <a:r>
                        <a:rPr lang="pl-PL" baseline="0" dirty="0" smtClean="0"/>
                        <a:t> o obiektach do usunięcia do </a:t>
                      </a:r>
                      <a:r>
                        <a:rPr lang="pl-PL" baseline="0" dirty="0" err="1" smtClean="0"/>
                        <a:t>Old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baseline="0" dirty="0" err="1" smtClean="0"/>
                        <a:t>generation</a:t>
                      </a:r>
                      <a:r>
                        <a:rPr lang="pl-PL" baseline="0" dirty="0" smtClean="0"/>
                        <a:t> 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wiele w</a:t>
                      </a:r>
                      <a:r>
                        <a:rPr lang="en-US" dirty="0" smtClean="0"/>
                        <a:t>ą</a:t>
                      </a:r>
                      <a:r>
                        <a:rPr lang="pl-PL" dirty="0" smtClean="0"/>
                        <a:t>teków</a:t>
                      </a:r>
                    </a:p>
                    <a:p>
                      <a:r>
                        <a:rPr lang="pl-PL" dirty="0" smtClean="0"/>
                        <a:t>nie</a:t>
                      </a:r>
                      <a:r>
                        <a:rPr lang="pl-PL" baseline="0" dirty="0" smtClean="0"/>
                        <a:t> </a:t>
                      </a:r>
                      <a:r>
                        <a:rPr lang="pl-PL" dirty="0" err="1" smtClean="0"/>
                        <a:t>kompaktuje</a:t>
                      </a:r>
                      <a:r>
                        <a:rPr lang="pl-PL" baseline="0" dirty="0" smtClean="0"/>
                        <a:t> oraz nie kopiuje</a:t>
                      </a:r>
                    </a:p>
                    <a:p>
                      <a:r>
                        <a:rPr lang="pl-PL" baseline="0" dirty="0" smtClean="0"/>
                        <a:t>W razie problemów </a:t>
                      </a:r>
                      <a:r>
                        <a:rPr lang="pl-PL" baseline="0" dirty="0" err="1" smtClean="0"/>
                        <a:t>failover</a:t>
                      </a:r>
                      <a:r>
                        <a:rPr lang="pl-PL" baseline="0" dirty="0" smtClean="0"/>
                        <a:t> do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MarkSweepCompact</a:t>
                      </a:r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4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9F86F-1F31-4121-B16D-2D49E22D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>
                <a:solidFill>
                  <a:srgbClr val="FF0000"/>
                </a:solidFill>
              </a:rPr>
              <a:t>G</a:t>
            </a:r>
            <a:r>
              <a:rPr lang="pl-PL" dirty="0" err="1" smtClean="0"/>
              <a:t>arbage-</a:t>
            </a:r>
            <a:r>
              <a:rPr lang="pl-PL" dirty="0" err="1" smtClean="0">
                <a:solidFill>
                  <a:srgbClr val="FF0000"/>
                </a:solidFill>
              </a:rPr>
              <a:t>f</a:t>
            </a:r>
            <a:r>
              <a:rPr lang="pl-PL" dirty="0" err="1" smtClean="0"/>
              <a:t>irst</a:t>
            </a:r>
            <a:r>
              <a:rPr lang="pl-PL" dirty="0" smtClean="0"/>
              <a:t> (G1)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EA67FD-DCDB-4613-BD36-C744F0E5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13"/>
            <a:ext cx="10515600" cy="4673902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 smtClean="0"/>
              <a:t>dla </a:t>
            </a:r>
            <a:r>
              <a:rPr lang="pl-PL" dirty="0"/>
              <a:t>maszyn serwerowych z dużą ilością pamięci (co najmniej 6GB)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rzeciwdziałanie fragmentacji (</a:t>
            </a:r>
            <a:r>
              <a:rPr lang="pl-PL" dirty="0" err="1" smtClean="0"/>
              <a:t>incrementally</a:t>
            </a:r>
            <a:r>
              <a:rPr lang="pl-PL" dirty="0" smtClean="0"/>
              <a:t> </a:t>
            </a:r>
            <a:r>
              <a:rPr lang="pl-PL" dirty="0" err="1" smtClean="0"/>
              <a:t>compacting</a:t>
            </a:r>
            <a:r>
              <a:rPr lang="pl-PL" dirty="0" smtClean="0"/>
              <a:t>)</a:t>
            </a:r>
            <a:endParaRPr lang="pl-PL" dirty="0"/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s</a:t>
            </a:r>
            <a:r>
              <a:rPr lang="pl-PL" dirty="0" smtClean="0"/>
              <a:t>tabilny </a:t>
            </a:r>
            <a:r>
              <a:rPr lang="pl-PL" dirty="0"/>
              <a:t>czas trwania pauzy</a:t>
            </a:r>
          </a:p>
          <a:p>
            <a:pPr marL="514350" indent="-514350" algn="l" fontAlgn="base">
              <a:buFont typeface="Arial" panose="020B0604020202020204" pitchFamily="34" charset="0"/>
              <a:buChar char="•"/>
            </a:pPr>
            <a:r>
              <a:rPr lang="pl-PL" dirty="0"/>
              <a:t>w</a:t>
            </a:r>
            <a:r>
              <a:rPr lang="pl-PL" dirty="0" smtClean="0"/>
              <a:t> </a:t>
            </a:r>
            <a:r>
              <a:rPr lang="pl-PL" dirty="0"/>
              <a:t>pierwszej kolejności </a:t>
            </a:r>
            <a:r>
              <a:rPr lang="pl-PL" dirty="0" err="1"/>
              <a:t>odśmieca</a:t>
            </a:r>
            <a:r>
              <a:rPr lang="pl-PL" dirty="0"/>
              <a:t> prawie puste </a:t>
            </a:r>
            <a:r>
              <a:rPr lang="pl-PL" dirty="0" smtClean="0"/>
              <a:t>obszary</a:t>
            </a:r>
            <a:endParaRPr lang="pl-PL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3550"/>
              </p:ext>
            </p:extLst>
          </p:nvPr>
        </p:nvGraphicFramePr>
        <p:xfrm>
          <a:off x="1199456" y="4149080"/>
          <a:ext cx="9289032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516">
                  <a:extLst>
                    <a:ext uri="{9D8B030D-6E8A-4147-A177-3AD203B41FA5}">
                      <a16:colId xmlns:a16="http://schemas.microsoft.com/office/drawing/2014/main" val="2230830719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24157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 smtClean="0"/>
                        <a:t>Young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 smtClean="0"/>
                        <a:t>Old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generation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12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G1 Young Generation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G1 </a:t>
                      </a:r>
                      <a:r>
                        <a:rPr lang="pl-PL" sz="1400" b="1" i="0" u="none" strike="noStrike" cap="non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Old</a:t>
                      </a:r>
                      <a:r>
                        <a:rPr lang="en-US" sz="14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Generation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55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Podział na regiony</a:t>
                      </a:r>
                    </a:p>
                    <a:p>
                      <a:r>
                        <a:rPr lang="pl-PL" dirty="0" smtClean="0"/>
                        <a:t>Równoległy, współbieżny</a:t>
                      </a:r>
                      <a:r>
                        <a:rPr lang="pl-PL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Podział na regiony</a:t>
                      </a:r>
                    </a:p>
                    <a:p>
                      <a:r>
                        <a:rPr lang="pl-PL" dirty="0" smtClean="0"/>
                        <a:t>Równoległy, współbieżny</a:t>
                      </a:r>
                      <a:r>
                        <a:rPr lang="pl-PL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65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25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Język</a:t>
            </a:r>
            <a:r>
              <a:rPr lang="pl-PL" dirty="0" smtClean="0"/>
              <a:t> </a:t>
            </a:r>
            <a:r>
              <a:rPr lang="en-US" dirty="0" smtClean="0"/>
              <a:t>JAVA (23</a:t>
            </a:r>
            <a:r>
              <a:rPr lang="en-US" dirty="0"/>
              <a:t> January </a:t>
            </a:r>
            <a:r>
              <a:rPr lang="en-US" b="1" dirty="0" smtClean="0">
                <a:solidFill>
                  <a:srgbClr val="FF0000"/>
                </a:solidFill>
              </a:rPr>
              <a:t>1996</a:t>
            </a:r>
            <a:r>
              <a:rPr lang="en-US" dirty="0" smtClean="0"/>
              <a:t>)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200" dirty="0" smtClean="0"/>
              <a:t>James Gosling, Sun Microsystems</a:t>
            </a:r>
            <a:endParaRPr lang="en-US" sz="2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!= Java Script</a:t>
            </a:r>
          </a:p>
          <a:p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wysokiego poziomu</a:t>
            </a:r>
            <a:r>
              <a:rPr lang="en-US" dirty="0" smtClean="0"/>
              <a:t> (3G = 3</a:t>
            </a:r>
            <a:r>
              <a:rPr lang="en-US" baseline="30000" dirty="0" smtClean="0"/>
              <a:t>rd</a:t>
            </a:r>
            <a:r>
              <a:rPr lang="en-US" dirty="0" smtClean="0"/>
              <a:t> generation)</a:t>
            </a:r>
          </a:p>
          <a:p>
            <a:r>
              <a:rPr lang="pl-PL" dirty="0" smtClean="0"/>
              <a:t>imperatywny</a:t>
            </a:r>
            <a:endParaRPr lang="en-US" dirty="0" smtClean="0"/>
          </a:p>
          <a:p>
            <a:r>
              <a:rPr lang="en-US" dirty="0" smtClean="0"/>
              <a:t>object-oriented (</a:t>
            </a:r>
            <a:r>
              <a:rPr lang="pl-PL" dirty="0" smtClean="0"/>
              <a:t>pojęcie klasy, atrybutu, metody</a:t>
            </a:r>
            <a:r>
              <a:rPr lang="en-US" dirty="0" smtClean="0"/>
              <a:t>)</a:t>
            </a:r>
          </a:p>
          <a:p>
            <a:r>
              <a:rPr lang="pl-PL" dirty="0"/>
              <a:t>k</a:t>
            </a:r>
            <a:r>
              <a:rPr lang="pl-PL" dirty="0" smtClean="0"/>
              <a:t>ompilowany statycznie (kod źródłowy do </a:t>
            </a:r>
            <a:r>
              <a:rPr lang="pl-PL" dirty="0" err="1" smtClean="0"/>
              <a:t>byte</a:t>
            </a:r>
            <a:r>
              <a:rPr lang="pl-PL" dirty="0" smtClean="0"/>
              <a:t> kodu)</a:t>
            </a:r>
            <a:endParaRPr lang="en-US" dirty="0" smtClean="0"/>
          </a:p>
          <a:p>
            <a:r>
              <a:rPr lang="pl-PL" dirty="0"/>
              <a:t>d</a:t>
            </a:r>
            <a:r>
              <a:rPr lang="pl-PL" dirty="0" smtClean="0"/>
              <a:t>ynamicznie kompilowany z </a:t>
            </a:r>
            <a:r>
              <a:rPr lang="pl-PL" dirty="0" err="1" smtClean="0"/>
              <a:t>byte</a:t>
            </a:r>
            <a:r>
              <a:rPr lang="pl-PL" dirty="0" smtClean="0"/>
              <a:t> kodu do języka natywnego</a:t>
            </a:r>
            <a:endParaRPr lang="en-US" dirty="0" smtClean="0"/>
          </a:p>
          <a:p>
            <a:r>
              <a:rPr lang="pl-PL" dirty="0"/>
              <a:t>s</a:t>
            </a:r>
            <a:r>
              <a:rPr lang="pl-PL" dirty="0" smtClean="0"/>
              <a:t>ilnie typowany (typy sprawdzane podczas kompilacji)</a:t>
            </a:r>
            <a:endParaRPr lang="en-US" dirty="0" smtClean="0"/>
          </a:p>
          <a:p>
            <a:r>
              <a:rPr lang="pl-PL" dirty="0"/>
              <a:t>w</a:t>
            </a:r>
            <a:r>
              <a:rPr lang="pl-PL" dirty="0" smtClean="0"/>
              <a:t>budowane zarządzanie pamięcią </a:t>
            </a:r>
            <a:r>
              <a:rPr lang="en-US" dirty="0" smtClean="0"/>
              <a:t>(GC – garbage collector)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76" y="232667"/>
            <a:ext cx="3180364" cy="23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un micro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25" y="1831695"/>
            <a:ext cx="2381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oracle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275" y="3140968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6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2"/>
                </a:solidFill>
              </a:rPr>
              <a:t>D</a:t>
            </a:r>
            <a:r>
              <a:rPr lang="pl-PL" dirty="0" err="1" smtClean="0"/>
              <a:t>efault</a:t>
            </a:r>
            <a:r>
              <a:rPr lang="pl-PL" dirty="0" smtClean="0"/>
              <a:t> </a:t>
            </a:r>
            <a:r>
              <a:rPr lang="pl-PL" dirty="0" smtClean="0">
                <a:solidFill>
                  <a:schemeClr val="accent2"/>
                </a:solidFill>
              </a:rPr>
              <a:t>GC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800356"/>
              </p:ext>
            </p:extLst>
          </p:nvPr>
        </p:nvGraphicFramePr>
        <p:xfrm>
          <a:off x="1199456" y="2420887"/>
          <a:ext cx="81280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56321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3391750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l-PL" dirty="0" smtClean="0"/>
                        <a:t>Java</a:t>
                      </a:r>
                      <a:r>
                        <a:rPr lang="pl-PL" baseline="0" dirty="0" smtClean="0"/>
                        <a:t>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GC </a:t>
                      </a:r>
                      <a:r>
                        <a:rPr lang="pl-PL" dirty="0" err="1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4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Serial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Parallel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Parallel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7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Garbage</a:t>
                      </a:r>
                      <a:r>
                        <a:rPr lang="pl-PL" dirty="0" smtClean="0"/>
                        <a:t>-First (G1)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9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8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35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do monitorowania stanu JVM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JAVA_HOME/bin</a:t>
            </a:r>
          </a:p>
          <a:p>
            <a:endParaRPr lang="pl-PL" sz="2400" dirty="0" smtClean="0"/>
          </a:p>
          <a:p>
            <a:r>
              <a:rPr lang="pl-PL" sz="2400" dirty="0" smtClean="0"/>
              <a:t>Java </a:t>
            </a:r>
            <a:r>
              <a:rPr lang="pl-PL" sz="2400" dirty="0" err="1" smtClean="0"/>
              <a:t>Console</a:t>
            </a:r>
            <a:r>
              <a:rPr lang="pl-PL" sz="2400" dirty="0"/>
              <a:t> </a:t>
            </a:r>
            <a:endParaRPr lang="pl-PL" sz="2400" dirty="0" smtClean="0"/>
          </a:p>
          <a:p>
            <a:pPr indent="0">
              <a:buNone/>
            </a:pPr>
            <a:r>
              <a:rPr lang="pl-PL" sz="2400" dirty="0" smtClean="0">
                <a:hlinkClick r:id="rId2"/>
              </a:rPr>
              <a:t>https</a:t>
            </a:r>
            <a:r>
              <a:rPr lang="pl-PL" sz="2400" dirty="0">
                <a:hlinkClick r:id="rId2"/>
              </a:rPr>
              <a:t>://</a:t>
            </a:r>
            <a:r>
              <a:rPr lang="pl-PL" sz="2400" dirty="0" smtClean="0">
                <a:hlinkClick r:id="rId2"/>
              </a:rPr>
              <a:t>docs.oracle.com/javase/8/docs/technotes/guides/management/jconsole.html</a:t>
            </a:r>
            <a:r>
              <a:rPr lang="pl-PL" sz="2400" dirty="0" smtClean="0"/>
              <a:t> </a:t>
            </a:r>
          </a:p>
          <a:p>
            <a:pPr indent="0">
              <a:buNone/>
            </a:pPr>
            <a:r>
              <a:rPr lang="pl-PL" sz="2000" dirty="0" smtClean="0"/>
              <a:t>$&gt; ./</a:t>
            </a:r>
            <a:r>
              <a:rPr lang="pl-PL" sz="2000" dirty="0" err="1" smtClean="0"/>
              <a:t>j</a:t>
            </a:r>
            <a:r>
              <a:rPr lang="pl-PL" sz="2000" dirty="0" err="1" smtClean="0"/>
              <a:t>console</a:t>
            </a:r>
            <a:endParaRPr lang="pl-PL" sz="2000" dirty="0"/>
          </a:p>
          <a:p>
            <a:pPr lvl="1" indent="0">
              <a:buNone/>
            </a:pPr>
            <a:endParaRPr lang="pl-PL" sz="2000" dirty="0" smtClean="0"/>
          </a:p>
          <a:p>
            <a:r>
              <a:rPr lang="pl-PL" sz="2400" dirty="0" smtClean="0"/>
              <a:t>Java Visual Virtual Machine</a:t>
            </a:r>
          </a:p>
          <a:p>
            <a:pPr indent="0">
              <a:buNone/>
            </a:pPr>
            <a:r>
              <a:rPr lang="pl-PL" sz="2400" dirty="0">
                <a:hlinkClick r:id="rId3"/>
              </a:rPr>
              <a:t>https://</a:t>
            </a:r>
            <a:r>
              <a:rPr lang="pl-PL" sz="2400" dirty="0" smtClean="0">
                <a:hlinkClick r:id="rId3"/>
              </a:rPr>
              <a:t>docs.oracle.com/javase/8/docs/technotes/guides/visualvm/intro.html</a:t>
            </a:r>
            <a:r>
              <a:rPr lang="pl-PL" sz="2400" dirty="0" smtClean="0"/>
              <a:t> </a:t>
            </a:r>
          </a:p>
          <a:p>
            <a:pPr indent="0">
              <a:buNone/>
            </a:pPr>
            <a:r>
              <a:rPr lang="pl-PL" sz="2400" dirty="0" smtClean="0"/>
              <a:t>$&gt; </a:t>
            </a:r>
            <a:r>
              <a:rPr lang="pl-PL" sz="2000" dirty="0" smtClean="0"/>
              <a:t>./</a:t>
            </a:r>
            <a:r>
              <a:rPr lang="pl-PL" sz="2000" dirty="0" err="1"/>
              <a:t>j</a:t>
            </a:r>
            <a:r>
              <a:rPr lang="pl-PL" sz="2000" dirty="0" err="1" smtClean="0"/>
              <a:t>visualvm</a:t>
            </a:r>
            <a:r>
              <a:rPr lang="pl-PL" sz="2000" dirty="0" smtClean="0"/>
              <a:t> </a:t>
            </a:r>
          </a:p>
          <a:p>
            <a:pPr lvl="1" indent="0">
              <a:buNone/>
            </a:pPr>
            <a:endParaRPr lang="pl-PL" sz="2000" dirty="0" smtClean="0"/>
          </a:p>
          <a:p>
            <a:r>
              <a:rPr lang="pl-PL" sz="2400" dirty="0" smtClean="0"/>
              <a:t>Java </a:t>
            </a:r>
            <a:r>
              <a:rPr lang="pl-PL" sz="2400" dirty="0" err="1" smtClean="0"/>
              <a:t>Mission</a:t>
            </a:r>
            <a:r>
              <a:rPr lang="pl-PL" sz="2400" dirty="0" smtClean="0"/>
              <a:t> Control</a:t>
            </a:r>
          </a:p>
          <a:p>
            <a:pPr indent="0">
              <a:buNone/>
            </a:pPr>
            <a:r>
              <a:rPr lang="pl-PL" sz="2400" dirty="0">
                <a:hlinkClick r:id="rId4"/>
              </a:rPr>
              <a:t>https://</a:t>
            </a:r>
            <a:r>
              <a:rPr lang="pl-PL" sz="2400" dirty="0" smtClean="0">
                <a:hlinkClick r:id="rId4"/>
              </a:rPr>
              <a:t>docs.oracle.com/javacomponents/index.html</a:t>
            </a:r>
            <a:r>
              <a:rPr lang="pl-PL" sz="2400" dirty="0" smtClean="0"/>
              <a:t> </a:t>
            </a:r>
            <a:endParaRPr lang="pl-PL" sz="2400" dirty="0"/>
          </a:p>
          <a:p>
            <a:pPr indent="0">
              <a:buNone/>
            </a:pPr>
            <a:r>
              <a:rPr lang="pl-PL" sz="2400" dirty="0"/>
              <a:t>$</a:t>
            </a:r>
            <a:r>
              <a:rPr lang="pl-PL" sz="2400" dirty="0" smtClean="0"/>
              <a:t>&gt; </a:t>
            </a:r>
            <a:r>
              <a:rPr lang="pl-PL" sz="2000" dirty="0" smtClean="0"/>
              <a:t>./</a:t>
            </a:r>
            <a:r>
              <a:rPr lang="pl-PL" sz="2000" dirty="0" err="1"/>
              <a:t>j</a:t>
            </a:r>
            <a:r>
              <a:rPr lang="pl-PL" sz="2000" dirty="0" err="1" smtClean="0"/>
              <a:t>mc</a:t>
            </a:r>
            <a:endParaRPr lang="pl-PL" sz="2000" dirty="0" smtClean="0"/>
          </a:p>
        </p:txBody>
      </p:sp>
    </p:spTree>
    <p:extLst>
      <p:ext uri="{BB962C8B-B14F-4D97-AF65-F5344CB8AC3E}">
        <p14:creationId xmlns:p14="http://schemas.microsoft.com/office/powerpoint/2010/main" val="2812117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r>
              <a:rPr lang="en-US" dirty="0" smtClean="0"/>
              <a:t> </a:t>
            </a:r>
            <a:r>
              <a:rPr lang="pl-PL" dirty="0" smtClean="0"/>
              <a:t>6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 lnSpcReduction="10000"/>
          </a:bodyPr>
          <a:lstStyle/>
          <a:p>
            <a:pPr marL="685800" indent="-457200">
              <a:buFont typeface="+mj-lt"/>
              <a:buAutoNum type="arabicPeriod"/>
            </a:pPr>
            <a:r>
              <a:rPr lang="pl-PL" sz="2400" dirty="0" smtClean="0"/>
              <a:t>Dla wybranej aplikacji uruchom każde z narzędzi do monitoringu.</a:t>
            </a:r>
          </a:p>
          <a:p>
            <a:pPr marL="685800" indent="-457200">
              <a:buFont typeface="+mj-lt"/>
              <a:buAutoNum type="arabicPeriod"/>
            </a:pPr>
            <a:r>
              <a:rPr lang="pl-PL" sz="2400" dirty="0" smtClean="0"/>
              <a:t>Pozyskaj informacje na temat:</a:t>
            </a:r>
          </a:p>
          <a:p>
            <a:r>
              <a:rPr lang="pl-PL" sz="2400" dirty="0"/>
              <a:t> </a:t>
            </a:r>
            <a:r>
              <a:rPr lang="pl-PL" sz="2400" dirty="0" smtClean="0"/>
              <a:t>nazwy GC dla </a:t>
            </a:r>
            <a:r>
              <a:rPr lang="pl-PL" sz="2400" dirty="0" err="1" smtClean="0"/>
              <a:t>young</a:t>
            </a:r>
            <a:r>
              <a:rPr lang="pl-PL" sz="2400" dirty="0" smtClean="0"/>
              <a:t> oraz </a:t>
            </a:r>
            <a:r>
              <a:rPr lang="pl-PL" sz="2400" dirty="0" err="1" smtClean="0"/>
              <a:t>old</a:t>
            </a:r>
            <a:r>
              <a:rPr lang="pl-PL" sz="2400" dirty="0" smtClean="0"/>
              <a:t> </a:t>
            </a:r>
            <a:r>
              <a:rPr lang="pl-PL" sz="2400" dirty="0" err="1" smtClean="0"/>
              <a:t>generation</a:t>
            </a:r>
            <a:endParaRPr lang="pl-PL" sz="2400" dirty="0" smtClean="0"/>
          </a:p>
          <a:p>
            <a:r>
              <a:rPr lang="pl-PL" sz="2400" dirty="0"/>
              <a:t> </a:t>
            </a:r>
            <a:r>
              <a:rPr lang="pl-PL" sz="2400" dirty="0" smtClean="0"/>
              <a:t>nazwa klasy, która ma najwięcej instancji</a:t>
            </a:r>
          </a:p>
          <a:p>
            <a:r>
              <a:rPr lang="pl-PL" sz="2400" dirty="0"/>
              <a:t> </a:t>
            </a:r>
            <a:r>
              <a:rPr lang="pl-PL" sz="2400" dirty="0"/>
              <a:t>liczbę </a:t>
            </a:r>
            <a:r>
              <a:rPr lang="pl-PL" sz="2400" dirty="0" smtClean="0"/>
              <a:t>wątków, które aplikacja posiada</a:t>
            </a:r>
          </a:p>
          <a:p>
            <a:r>
              <a:rPr lang="pl-PL" sz="2400" dirty="0" smtClean="0"/>
              <a:t> liczbę klas, które zostały wczytane przez </a:t>
            </a:r>
            <a:r>
              <a:rPr lang="pl-PL" sz="2400" dirty="0" err="1" smtClean="0"/>
              <a:t>ClassLoader</a:t>
            </a:r>
            <a:endParaRPr lang="pl-PL" sz="2400" dirty="0" smtClean="0"/>
          </a:p>
          <a:p>
            <a:pPr marL="685800" indent="-457200">
              <a:buFont typeface="+mj-lt"/>
              <a:buAutoNum type="arabicPeriod" startAt="3"/>
            </a:pPr>
            <a:r>
              <a:rPr lang="pl-PL" sz="2400" dirty="0" smtClean="0"/>
              <a:t>Czym jest </a:t>
            </a:r>
            <a:r>
              <a:rPr lang="pl-PL" sz="2400" dirty="0" err="1" smtClean="0"/>
              <a:t>stack</a:t>
            </a:r>
            <a:r>
              <a:rPr lang="pl-PL" sz="2400" dirty="0" smtClean="0"/>
              <a:t> </a:t>
            </a:r>
            <a:r>
              <a:rPr lang="pl-PL" sz="2400" dirty="0" err="1" smtClean="0"/>
              <a:t>trace</a:t>
            </a:r>
            <a:r>
              <a:rPr lang="pl-PL" sz="2400" dirty="0" smtClean="0"/>
              <a:t>? Jakie informacje można z niego wyczytać?</a:t>
            </a:r>
          </a:p>
          <a:p>
            <a:pPr marL="685800" indent="-457200">
              <a:buFont typeface="+mj-lt"/>
              <a:buAutoNum type="arabicPeriod" startAt="3"/>
            </a:pPr>
            <a:r>
              <a:rPr lang="pl-PL" sz="2400" dirty="0" smtClean="0"/>
              <a:t>Utwórz program, który tworzy dużo obiektów i ich nie używa. Następnie korzystając z </a:t>
            </a:r>
            <a:r>
              <a:rPr lang="pl-PL" sz="2400" dirty="0" err="1" smtClean="0"/>
              <a:t>jvisualvm</a:t>
            </a:r>
            <a:r>
              <a:rPr lang="pl-PL" sz="2400" dirty="0" smtClean="0"/>
              <a:t> zaobserwuj pracę GC.</a:t>
            </a:r>
          </a:p>
          <a:p>
            <a:pPr marL="685800" indent="-457200">
              <a:buFont typeface="+mj-lt"/>
              <a:buAutoNum type="arabicPeriod" startAt="3"/>
            </a:pPr>
            <a:r>
              <a:rPr lang="pl-PL" sz="2400" dirty="0" smtClean="0"/>
              <a:t>Czym jest </a:t>
            </a:r>
            <a:r>
              <a:rPr lang="pl-PL" sz="2400" dirty="0" err="1" smtClean="0"/>
              <a:t>memory</a:t>
            </a:r>
            <a:r>
              <a:rPr lang="pl-PL" sz="2400" dirty="0" smtClean="0"/>
              <a:t> </a:t>
            </a:r>
            <a:r>
              <a:rPr lang="pl-PL" sz="2400" dirty="0" err="1" smtClean="0"/>
              <a:t>leak</a:t>
            </a:r>
            <a:r>
              <a:rPr lang="pl-PL" sz="2400" dirty="0" smtClean="0"/>
              <a:t>? Czy jest możliwy w </a:t>
            </a:r>
            <a:r>
              <a:rPr lang="pl-PL" sz="2400" dirty="0" err="1" smtClean="0"/>
              <a:t>javie</a:t>
            </a:r>
            <a:r>
              <a:rPr lang="pl-PL" sz="2400" dirty="0" smtClean="0"/>
              <a:t>?</a:t>
            </a:r>
          </a:p>
          <a:p>
            <a:pPr marL="685800" indent="-457200">
              <a:buFont typeface="+mj-lt"/>
              <a:buAutoNum type="arabicPeriod" startAt="3"/>
            </a:pPr>
            <a:r>
              <a:rPr lang="pl-PL" sz="2400" dirty="0" smtClean="0"/>
              <a:t>Uruchom aplikację z różnymi rodzajami GC.</a:t>
            </a:r>
          </a:p>
          <a:p>
            <a:pPr marL="685800" indent="-457200">
              <a:buFont typeface="+mj-lt"/>
              <a:buAutoNum type="arabicPeriod" startAt="3"/>
            </a:pPr>
            <a:r>
              <a:rPr lang="pl-PL" sz="2400" dirty="0" smtClean="0"/>
              <a:t>Co należy zrobić aby odczytać statystyki o JVM, która działa na innej maszynie?</a:t>
            </a:r>
          </a:p>
        </p:txBody>
      </p:sp>
    </p:spTree>
    <p:extLst>
      <p:ext uri="{BB962C8B-B14F-4D97-AF65-F5344CB8AC3E}">
        <p14:creationId xmlns:p14="http://schemas.microsoft.com/office/powerpoint/2010/main" val="96844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1844824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Struktura sterty (ang. </a:t>
            </a:r>
            <a:r>
              <a:rPr lang="pl-PL" dirty="0" err="1"/>
              <a:t>h</a:t>
            </a:r>
            <a:r>
              <a:rPr lang="pl-PL" dirty="0" err="1" smtClean="0"/>
              <a:t>eap</a:t>
            </a:r>
            <a:r>
              <a:rPr lang="pl-PL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Rodzaje GC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GC </a:t>
            </a:r>
            <a:r>
              <a:rPr lang="pl-PL" dirty="0" err="1" smtClean="0"/>
              <a:t>roots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Jak monitorować JVM</a:t>
            </a:r>
            <a:endParaRPr lang="pl-PL" dirty="0" smtClean="0"/>
          </a:p>
          <a:p>
            <a:pPr indent="0">
              <a:buNone/>
            </a:pP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0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765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</a:t>
            </a:r>
            <a:r>
              <a:rPr lang="en-US" dirty="0" smtClean="0"/>
              <a:t>ava </a:t>
            </a:r>
            <a:r>
              <a:rPr lang="en-US" dirty="0" err="1" smtClean="0">
                <a:solidFill>
                  <a:srgbClr val="FF0000"/>
                </a:solidFill>
              </a:rPr>
              <a:t>AR</a:t>
            </a:r>
            <a:r>
              <a:rPr lang="en-US" dirty="0" err="1" smtClean="0"/>
              <a:t>chive</a:t>
            </a:r>
            <a:r>
              <a:rPr lang="en-US" dirty="0" smtClean="0"/>
              <a:t> (JAR)</a:t>
            </a:r>
            <a:endParaRPr lang="en-US" dirty="0"/>
          </a:p>
        </p:txBody>
      </p:sp>
      <p:pic>
        <p:nvPicPr>
          <p:cNvPr id="3074" name="Picture 2" descr="Image resul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038" y="617538"/>
            <a:ext cx="122396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04800" y="6065198"/>
            <a:ext cx="870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Dokumentacja użytkownika</a:t>
            </a:r>
            <a:r>
              <a:rPr lang="en-US" dirty="0" smtClean="0"/>
              <a:t>:   http</a:t>
            </a:r>
            <a:r>
              <a:rPr lang="en-US" dirty="0"/>
              <a:t>://docs.oracle.com/javase/tutorial/deployment/jar/</a:t>
            </a:r>
          </a:p>
          <a:p>
            <a:r>
              <a:rPr lang="pl-PL" dirty="0" smtClean="0"/>
              <a:t>Specyfikacja         </a:t>
            </a:r>
            <a:r>
              <a:rPr lang="en-US" dirty="0" smtClean="0"/>
              <a:t>:                 http</a:t>
            </a:r>
            <a:r>
              <a:rPr lang="en-US" dirty="0"/>
              <a:t>://</a:t>
            </a:r>
            <a:r>
              <a:rPr lang="en-US" dirty="0" smtClean="0"/>
              <a:t>docs.oracle.com/javase/8/docs/technotes/guides/jar/jar.html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662152" y="962108"/>
          <a:ext cx="8346602" cy="2349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945930" y="3000780"/>
            <a:ext cx="72202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Narzędzie </a:t>
            </a:r>
            <a:r>
              <a:rPr lang="en-US" dirty="0" smtClean="0"/>
              <a:t>J</a:t>
            </a:r>
            <a:r>
              <a:rPr lang="pl-PL" dirty="0" smtClean="0"/>
              <a:t>AR</a:t>
            </a:r>
            <a:r>
              <a:rPr lang="en-US" dirty="0" smtClean="0"/>
              <a:t>:   </a:t>
            </a:r>
            <a:r>
              <a:rPr lang="en-US" b="1" dirty="0" smtClean="0"/>
              <a:t>$JAVA_HOME/bin/jar</a:t>
            </a:r>
          </a:p>
          <a:p>
            <a:endParaRPr lang="en-US" b="1" dirty="0" smtClean="0"/>
          </a:p>
          <a:p>
            <a:r>
              <a:rPr lang="pl-PL" dirty="0" smtClean="0"/>
              <a:t>Użycie</a:t>
            </a:r>
            <a:r>
              <a:rPr lang="en-US" dirty="0" smtClean="0"/>
              <a:t>: </a:t>
            </a:r>
            <a:r>
              <a:rPr lang="en-US" b="1" dirty="0"/>
              <a:t>jar</a:t>
            </a:r>
            <a:r>
              <a:rPr lang="en-US" dirty="0"/>
              <a:t> {</a:t>
            </a:r>
            <a:r>
              <a:rPr lang="en-US" dirty="0" err="1"/>
              <a:t>ctxui</a:t>
            </a:r>
            <a:r>
              <a:rPr lang="en-US" dirty="0"/>
              <a:t>}[vfmn0PMe] [</a:t>
            </a:r>
            <a:r>
              <a:rPr lang="en-US" dirty="0">
                <a:solidFill>
                  <a:srgbClr val="00B050"/>
                </a:solidFill>
              </a:rPr>
              <a:t>jar-file</a:t>
            </a:r>
            <a:r>
              <a:rPr lang="en-US" dirty="0"/>
              <a:t>] [manifest-file] [entry-point] [-C </a:t>
            </a:r>
            <a:r>
              <a:rPr lang="en-US" dirty="0" err="1"/>
              <a:t>dir</a:t>
            </a:r>
            <a:r>
              <a:rPr lang="en-US" dirty="0"/>
              <a:t>] </a:t>
            </a:r>
            <a:r>
              <a:rPr lang="en-US" dirty="0">
                <a:solidFill>
                  <a:srgbClr val="00B0F0"/>
                </a:solidFill>
              </a:rPr>
              <a:t>files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...</a:t>
            </a:r>
          </a:p>
          <a:p>
            <a:r>
              <a:rPr lang="en-US" dirty="0"/>
              <a:t>c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reate, x = e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tract, v =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erbose, f – output to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ile (by default STDOUT), e –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ntry point</a:t>
            </a:r>
          </a:p>
          <a:p>
            <a:endParaRPr lang="en-US" dirty="0"/>
          </a:p>
          <a:p>
            <a:r>
              <a:rPr lang="pl-PL" dirty="0" smtClean="0"/>
              <a:t>Przykład</a:t>
            </a:r>
            <a:r>
              <a:rPr lang="en-US" dirty="0" smtClean="0"/>
              <a:t>: </a:t>
            </a:r>
            <a:r>
              <a:rPr lang="en-US" b="1" dirty="0"/>
              <a:t>jar</a:t>
            </a:r>
            <a:r>
              <a:rPr lang="en-US" dirty="0"/>
              <a:t> -</a:t>
            </a:r>
            <a:r>
              <a:rPr lang="en-US" dirty="0" err="1"/>
              <a:t>cf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myJar.jar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Hello.class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068" y="4764143"/>
            <a:ext cx="6978870" cy="65237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1703" y="4283417"/>
            <a:ext cx="3676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Exe</a:t>
            </a:r>
            <a:r>
              <a:rPr lang="en-US" dirty="0" smtClean="0"/>
              <a:t>cutable JAR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79376" y="1556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/>
              <a:t>Dodaj do manifestu wpis</a:t>
            </a:r>
            <a:r>
              <a:rPr lang="en-US" dirty="0" smtClean="0"/>
              <a:t>: </a:t>
            </a:r>
            <a:r>
              <a:rPr lang="en-US" b="1" dirty="0" smtClean="0"/>
              <a:t>Main-Class: &lt;package&gt;.&lt;class name&gt;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pl-PL" dirty="0" smtClean="0"/>
              <a:t>wykonywalny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javac</a:t>
            </a:r>
            <a:r>
              <a:rPr lang="en-US" b="1" dirty="0"/>
              <a:t> </a:t>
            </a:r>
            <a:r>
              <a:rPr lang="en-US" b="1" dirty="0" smtClean="0"/>
              <a:t>  -</a:t>
            </a:r>
            <a:r>
              <a:rPr lang="en-US" b="1" dirty="0"/>
              <a:t>d . </a:t>
            </a:r>
            <a:r>
              <a:rPr lang="en-US" b="1" dirty="0" smtClean="0"/>
              <a:t> Hello.java</a:t>
            </a:r>
          </a:p>
          <a:p>
            <a:pPr marL="0" indent="0">
              <a:buNone/>
            </a:pPr>
            <a:r>
              <a:rPr lang="pt-BR" b="1" dirty="0"/>
              <a:t>jar </a:t>
            </a:r>
            <a:r>
              <a:rPr lang="pt-BR" b="1" dirty="0" smtClean="0"/>
              <a:t> -</a:t>
            </a:r>
            <a:r>
              <a:rPr lang="pt-BR" b="1" dirty="0"/>
              <a:t>cfe </a:t>
            </a:r>
            <a:r>
              <a:rPr lang="pt-BR" b="1" dirty="0" smtClean="0"/>
              <a:t> App.jar  com.test.Hello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/>
              <a:t>jar </a:t>
            </a:r>
            <a:r>
              <a:rPr lang="en-US" b="1" dirty="0" smtClean="0"/>
              <a:t> App.jar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pl-PL" dirty="0" smtClean="0"/>
              <a:t>niewykonywalny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jar </a:t>
            </a:r>
            <a:r>
              <a:rPr lang="en-US" b="1" dirty="0" smtClean="0"/>
              <a:t> -</a:t>
            </a:r>
            <a:r>
              <a:rPr lang="en-US" b="1" dirty="0" err="1"/>
              <a:t>cf</a:t>
            </a:r>
            <a:r>
              <a:rPr lang="en-US" b="1" dirty="0"/>
              <a:t> </a:t>
            </a:r>
            <a:r>
              <a:rPr lang="en-US" b="1" dirty="0" smtClean="0"/>
              <a:t> AppNotExe.jar  com</a:t>
            </a:r>
          </a:p>
          <a:p>
            <a:pPr marL="0" indent="0">
              <a:buNone/>
            </a:pPr>
            <a:r>
              <a:rPr lang="en-US" b="1" dirty="0"/>
              <a:t>java </a:t>
            </a:r>
            <a:r>
              <a:rPr lang="en-US" b="1" dirty="0" smtClean="0"/>
              <a:t> -</a:t>
            </a:r>
            <a:r>
              <a:rPr lang="en-US" b="1" dirty="0" err="1"/>
              <a:t>cp</a:t>
            </a:r>
            <a:r>
              <a:rPr lang="en-US" b="1" dirty="0"/>
              <a:t> </a:t>
            </a:r>
            <a:r>
              <a:rPr lang="en-US" b="1" dirty="0" smtClean="0"/>
              <a:t> AppNotExe.jar  </a:t>
            </a:r>
            <a:r>
              <a:rPr lang="en-US" b="1" dirty="0" err="1" smtClean="0"/>
              <a:t>com.test.Hello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564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pplication </a:t>
            </a:r>
            <a:r>
              <a:rPr lang="en-US" sz="3200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rogramming </a:t>
            </a:r>
            <a:r>
              <a:rPr lang="en-US" sz="3200" dirty="0" smtClean="0">
                <a:solidFill>
                  <a:srgbClr val="FF0000"/>
                </a:solidFill>
              </a:rPr>
              <a:t>I</a:t>
            </a:r>
            <a:r>
              <a:rPr lang="en-US" sz="3200" dirty="0" smtClean="0"/>
              <a:t>nterface (API)</a:t>
            </a:r>
            <a:endParaRPr lang="en-US" sz="320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7715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2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Programming Interface (API)</a:t>
            </a:r>
            <a:endParaRPr lang="en-US" sz="32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7189990" y="6279104"/>
            <a:ext cx="27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$JAVA_HOME/</a:t>
            </a:r>
            <a:r>
              <a:rPr lang="en-US" b="1" dirty="0" err="1" smtClean="0"/>
              <a:t>jre</a:t>
            </a:r>
            <a:r>
              <a:rPr lang="en-US" b="1" dirty="0" smtClean="0"/>
              <a:t>/lib/</a:t>
            </a:r>
            <a:r>
              <a:rPr lang="en-US" b="1" dirty="0" smtClean="0">
                <a:solidFill>
                  <a:srgbClr val="FF0000"/>
                </a:solidFill>
              </a:rPr>
              <a:t>rt.jar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11" y="1134842"/>
            <a:ext cx="4669155" cy="501813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" y="1680342"/>
            <a:ext cx="6410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5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9" y="157163"/>
            <a:ext cx="7880768" cy="379472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2" y="4056994"/>
            <a:ext cx="6505575" cy="809625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02" y="4866619"/>
            <a:ext cx="3990975" cy="109537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02" y="5961994"/>
            <a:ext cx="5934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1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(</a:t>
            </a:r>
            <a:r>
              <a:rPr lang="en-US" dirty="0" err="1" smtClean="0"/>
              <a:t>umentation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53230" y="1448306"/>
            <a:ext cx="5005388" cy="1181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$JAVA_HOME/bin/</a:t>
            </a:r>
            <a:r>
              <a:rPr lang="en-US" b="1" dirty="0" err="1" smtClean="0"/>
              <a:t>javadoc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Javadoc –d </a:t>
            </a:r>
            <a:r>
              <a:rPr lang="en-US" b="1" dirty="0" err="1" smtClean="0"/>
              <a:t>myApi</a:t>
            </a:r>
            <a:r>
              <a:rPr lang="en-US" b="1" dirty="0" smtClean="0"/>
              <a:t> Student.java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 -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estination</a:t>
            </a:r>
            <a:endParaRPr lang="en-US" b="1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93" y="660892"/>
            <a:ext cx="3790950" cy="32575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76" y="3114675"/>
            <a:ext cx="5867400" cy="37433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93" y="4058307"/>
            <a:ext cx="3876018" cy="25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jaka jest każdy widzi</a:t>
            </a:r>
            <a:r>
              <a:rPr lang="pl-PL" dirty="0" smtClean="0"/>
              <a:t>… - piszemy kod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28800"/>
            <a:ext cx="3960439" cy="18002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767408" y="5301208"/>
            <a:ext cx="6880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3"/>
              </a:rPr>
              <a:t>https</a:t>
            </a:r>
            <a:r>
              <a:rPr lang="en-US" sz="3200" dirty="0">
                <a:hlinkClick r:id="rId3"/>
              </a:rPr>
              <a:t>://docs.oracle.com/javase/specs</a:t>
            </a:r>
            <a:endParaRPr lang="en-US" sz="3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90287" y="4725144"/>
            <a:ext cx="2494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Specyfikacja języka: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13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akowanie plików .</a:t>
            </a:r>
            <a:r>
              <a:rPr lang="pl-PL" dirty="0" err="1" smtClean="0"/>
              <a:t>class</a:t>
            </a:r>
            <a:r>
              <a:rPr lang="pl-PL" dirty="0" smtClean="0"/>
              <a:t> w 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przeznaczenie pliku manifest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ojęcie API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u</a:t>
            </a:r>
            <a:r>
              <a:rPr lang="pl-PL" dirty="0" smtClean="0"/>
              <a:t>życie narzędzia </a:t>
            </a:r>
            <a:r>
              <a:rPr lang="en-US" dirty="0" err="1" smtClean="0"/>
              <a:t>javadoc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</a:t>
            </a:r>
            <a:r>
              <a:rPr lang="pl-PL" dirty="0" smtClean="0"/>
              <a:t>odstawowe opcje narzędzia </a:t>
            </a:r>
            <a:r>
              <a:rPr lang="en-US" dirty="0" smtClean="0"/>
              <a:t>jar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</a:t>
            </a:r>
            <a:r>
              <a:rPr lang="pl-PL" dirty="0" smtClean="0"/>
              <a:t>truktura strony w </a:t>
            </a:r>
            <a:r>
              <a:rPr lang="en-US" dirty="0" smtClean="0"/>
              <a:t>Java API</a:t>
            </a:r>
            <a:endParaRPr lang="pl-PL" dirty="0"/>
          </a:p>
          <a:p>
            <a:pPr indent="0">
              <a:buNone/>
            </a:pPr>
            <a:endParaRPr lang="pl-PL" dirty="0"/>
          </a:p>
          <a:p>
            <a:pPr indent="0">
              <a:buNone/>
            </a:pPr>
            <a:r>
              <a:rPr lang="pl-PL" dirty="0" smtClean="0"/>
              <a:t>Pojęcia: </a:t>
            </a:r>
            <a:r>
              <a:rPr lang="en-US" dirty="0" smtClean="0"/>
              <a:t>jar, </a:t>
            </a:r>
            <a:r>
              <a:rPr lang="en-US" dirty="0" err="1" smtClean="0"/>
              <a:t>api</a:t>
            </a:r>
            <a:r>
              <a:rPr lang="en-US" dirty="0" smtClean="0"/>
              <a:t>, spec, manifest, meta-</a:t>
            </a:r>
            <a:r>
              <a:rPr lang="en-US" dirty="0" err="1" smtClean="0"/>
              <a:t>inf</a:t>
            </a:r>
            <a:r>
              <a:rPr lang="en-US" dirty="0" smtClean="0"/>
              <a:t>, annotation, executable jar, Javadoc, key-value data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47" y="118823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497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domowe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189688" y="1196752"/>
            <a:ext cx="11594944" cy="4968552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Znajdź w dokumentacji informację jak zinterpretować składowe wersji JVM.</a:t>
            </a:r>
          </a:p>
          <a:p>
            <a:r>
              <a:rPr lang="pl-PL" dirty="0" smtClean="0"/>
              <a:t>Porównaj formalną specyfikację języka z dokumentacją użytkownika dla zagadnienia</a:t>
            </a:r>
            <a:r>
              <a:rPr lang="pl-PL" dirty="0"/>
              <a:t> </a:t>
            </a:r>
            <a:r>
              <a:rPr lang="en-US" dirty="0" smtClean="0"/>
              <a:t>“</a:t>
            </a:r>
            <a:r>
              <a:rPr lang="en-US" b="1" dirty="0" smtClean="0"/>
              <a:t>Integer Literals</a:t>
            </a:r>
            <a:r>
              <a:rPr lang="en-US" dirty="0" smtClean="0"/>
              <a:t>”</a:t>
            </a:r>
            <a:r>
              <a:rPr lang="pl-PL" dirty="0"/>
              <a:t> </a:t>
            </a:r>
            <a:r>
              <a:rPr lang="en-US" dirty="0" smtClean="0">
                <a:hlinkClick r:id="rId2"/>
              </a:rPr>
              <a:t>https://docs.oracle.com/javase/tutorial/java/nutsandbolts/datatypes.html</a:t>
            </a:r>
            <a:endParaRPr lang="en-US" dirty="0" smtClean="0"/>
          </a:p>
          <a:p>
            <a:r>
              <a:rPr lang="pl-PL" dirty="0" smtClean="0"/>
              <a:t>Uruchom </a:t>
            </a:r>
            <a:r>
              <a:rPr lang="en-US" dirty="0" smtClean="0"/>
              <a:t> “Hello World” </a:t>
            </a:r>
            <a:r>
              <a:rPr lang="pl-PL" dirty="0" smtClean="0"/>
              <a:t>z opcją</a:t>
            </a:r>
            <a:r>
              <a:rPr lang="en-US" dirty="0" smtClean="0"/>
              <a:t> </a:t>
            </a:r>
            <a:r>
              <a:rPr lang="en-US" b="1" dirty="0" smtClean="0"/>
              <a:t>–splash </a:t>
            </a:r>
            <a:r>
              <a:rPr lang="pl-PL" dirty="0" smtClean="0"/>
              <a:t>. Czym jest </a:t>
            </a:r>
            <a:r>
              <a:rPr lang="pl-PL" dirty="0" err="1" smtClean="0"/>
              <a:t>splash</a:t>
            </a:r>
            <a:r>
              <a:rPr lang="pl-PL" dirty="0" smtClean="0"/>
              <a:t>?</a:t>
            </a:r>
            <a:endParaRPr lang="en-US" dirty="0" smtClean="0"/>
          </a:p>
          <a:p>
            <a:r>
              <a:rPr lang="pl-PL" dirty="0" smtClean="0"/>
              <a:t>Zmień nazwę pliku</a:t>
            </a:r>
            <a:r>
              <a:rPr lang="en-US" dirty="0" smtClean="0"/>
              <a:t> </a:t>
            </a:r>
            <a:r>
              <a:rPr lang="en-US" b="1" dirty="0" smtClean="0"/>
              <a:t>Hello.java </a:t>
            </a:r>
            <a:r>
              <a:rPr lang="en-US" dirty="0" smtClean="0"/>
              <a:t>(</a:t>
            </a:r>
            <a:r>
              <a:rPr lang="pl-PL" dirty="0" smtClean="0"/>
              <a:t>zawierającego</a:t>
            </a:r>
            <a:r>
              <a:rPr lang="en-US" dirty="0" smtClean="0"/>
              <a:t> </a:t>
            </a:r>
            <a:r>
              <a:rPr lang="en-US" b="1" dirty="0" smtClean="0"/>
              <a:t>public class Hello</a:t>
            </a:r>
            <a:r>
              <a:rPr lang="en-US" dirty="0" smtClean="0"/>
              <a:t>) </a:t>
            </a:r>
            <a:r>
              <a:rPr lang="pl-PL" dirty="0" smtClean="0"/>
              <a:t>na </a:t>
            </a:r>
            <a:r>
              <a:rPr lang="en-US" b="1" dirty="0" smtClean="0"/>
              <a:t>hello.java</a:t>
            </a:r>
          </a:p>
          <a:p>
            <a:pPr lvl="1"/>
            <a:r>
              <a:rPr lang="pl-PL" dirty="0" smtClean="0"/>
              <a:t>Skompiluj używając</a:t>
            </a:r>
            <a:r>
              <a:rPr lang="en-US" dirty="0" smtClean="0"/>
              <a:t>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pPr lvl="1"/>
            <a:r>
              <a:rPr lang="pl-PL" dirty="0"/>
              <a:t>Skompiluj używając </a:t>
            </a:r>
            <a:r>
              <a:rPr lang="en-US" dirty="0" smtClean="0"/>
              <a:t>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r>
              <a:rPr lang="pl-PL" dirty="0" smtClean="0"/>
              <a:t>Zmień kod źródłowy – zmień nazwę klasy </a:t>
            </a:r>
            <a:r>
              <a:rPr lang="en-US" dirty="0" smtClean="0"/>
              <a:t> </a:t>
            </a:r>
            <a:r>
              <a:rPr lang="en-US" b="1" dirty="0" smtClean="0"/>
              <a:t>public class hello</a:t>
            </a:r>
            <a:r>
              <a:rPr lang="en-US" dirty="0" smtClean="0"/>
              <a:t> </a:t>
            </a:r>
          </a:p>
          <a:p>
            <a:pPr lvl="1"/>
            <a:r>
              <a:rPr lang="pl-PL" dirty="0" smtClean="0"/>
              <a:t>Sprawdź oba sposoby kompilacji</a:t>
            </a:r>
            <a:endParaRPr lang="en-US" dirty="0" smtClean="0"/>
          </a:p>
          <a:p>
            <a:r>
              <a:rPr lang="pl-PL" dirty="0" smtClean="0"/>
              <a:t>Co możesz powiedzieć na temat konwencji nazewniczej?</a:t>
            </a:r>
            <a:endParaRPr lang="en-US" dirty="0" smtClean="0"/>
          </a:p>
          <a:p>
            <a:r>
              <a:rPr lang="pl-PL" dirty="0" smtClean="0"/>
              <a:t>Znajdź w Internecie informację o </a:t>
            </a:r>
            <a:r>
              <a:rPr lang="en-US" dirty="0" smtClean="0"/>
              <a:t>ANTLR </a:t>
            </a:r>
            <a:r>
              <a:rPr lang="en-US" dirty="0"/>
              <a:t>- </a:t>
            </a:r>
            <a:r>
              <a:rPr lang="en-US" b="1" dirty="0" err="1"/>
              <a:t>AN</a:t>
            </a:r>
            <a:r>
              <a:rPr lang="en-US" dirty="0" err="1"/>
              <a:t>other</a:t>
            </a:r>
            <a:r>
              <a:rPr lang="en-US" dirty="0"/>
              <a:t> </a:t>
            </a:r>
            <a:r>
              <a:rPr lang="en-US" b="1" dirty="0" smtClean="0"/>
              <a:t>T</a:t>
            </a:r>
            <a:r>
              <a:rPr lang="en-US" dirty="0" smtClean="0"/>
              <a:t>ool for</a:t>
            </a:r>
            <a:r>
              <a:rPr lang="en-US" dirty="0"/>
              <a:t> </a:t>
            </a:r>
            <a:r>
              <a:rPr lang="en-US" b="1" dirty="0"/>
              <a:t>L</a:t>
            </a:r>
            <a:r>
              <a:rPr lang="en-US" dirty="0"/>
              <a:t>anguage </a:t>
            </a:r>
            <a:r>
              <a:rPr lang="en-US" b="1" dirty="0" smtClean="0"/>
              <a:t>R</a:t>
            </a:r>
            <a:r>
              <a:rPr lang="en-US" dirty="0" smtClean="0"/>
              <a:t>ecognition </a:t>
            </a:r>
            <a:r>
              <a:rPr lang="pl-PL" dirty="0" smtClean="0"/>
              <a:t>i spróbuj zrozumieć/uruchomić prosty program wykorzystujący ANTLR.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Zadanie dodatkowe – </a:t>
            </a:r>
            <a:r>
              <a:rPr lang="pl-PL" dirty="0" smtClean="0"/>
              <a:t>jar, </a:t>
            </a:r>
            <a:r>
              <a:rPr lang="pl-PL" dirty="0" err="1" smtClean="0"/>
              <a:t>javadoc</a:t>
            </a:r>
            <a:r>
              <a:rPr lang="pl-PL" dirty="0" smtClean="0"/>
              <a:t>, </a:t>
            </a:r>
            <a:r>
              <a:rPr lang="en-US" dirty="0" smtClean="0"/>
              <a:t>arithmetic, exceptions, primitive data types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11015" y="1484784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742950" indent="-514350">
              <a:buFont typeface="+mj-lt"/>
              <a:buAutoNum type="arabicPeriod"/>
            </a:pPr>
            <a:r>
              <a:rPr lang="pl-PL" dirty="0" smtClean="0"/>
              <a:t>Utwórz wykonywalny jar który implementuje prosty kalkulator z operacjami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</a:t>
            </a:r>
            <a:r>
              <a:rPr lang="pl-PL" dirty="0" smtClean="0"/>
              <a:t>zdefiniowanymi jak poniżej: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dirty="0" smtClean="0"/>
              <a:t> b = M + (</a:t>
            </a:r>
            <a:r>
              <a:rPr lang="en-US" dirty="0" err="1" smtClean="0"/>
              <a:t>a+b</a:t>
            </a:r>
            <a:r>
              <a:rPr lang="en-US" dirty="0" smtClean="0"/>
              <a:t>)*(2a-b)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smtClean="0"/>
              <a:t> b = (</a:t>
            </a:r>
            <a:r>
              <a:rPr lang="en-US" dirty="0" err="1" smtClean="0"/>
              <a:t>a#b</a:t>
            </a:r>
            <a:r>
              <a:rPr lang="en-US" dirty="0" smtClean="0"/>
              <a:t>)^2 + </a:t>
            </a:r>
            <a:r>
              <a:rPr lang="en-US" dirty="0" err="1" smtClean="0"/>
              <a:t>sqrt</a:t>
            </a:r>
            <a:r>
              <a:rPr lang="en-US" dirty="0" smtClean="0"/>
              <a:t>(a^3) / abs(b) + cos(b) * </a:t>
            </a:r>
            <a:r>
              <a:rPr lang="el-GR" dirty="0" smtClean="0"/>
              <a:t>Φ</a:t>
            </a:r>
            <a:r>
              <a:rPr lang="en-US" dirty="0" smtClean="0"/>
              <a:t> - M</a:t>
            </a:r>
          </a:p>
          <a:p>
            <a:pPr marL="1371600" lvl="3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/>
              <a:t> b = M * (</a:t>
            </a:r>
            <a:r>
              <a:rPr lang="en-US" dirty="0" err="1" smtClean="0"/>
              <a:t>a#b</a:t>
            </a:r>
            <a:r>
              <a:rPr lang="en-US" dirty="0" smtClean="0"/>
              <a:t>) – M * (</a:t>
            </a:r>
            <a:r>
              <a:rPr lang="en-US" dirty="0" err="1" smtClean="0"/>
              <a:t>a@b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pl-PL" dirty="0" smtClean="0"/>
              <a:t>gdzie</a:t>
            </a:r>
            <a:r>
              <a:rPr lang="en-US" dirty="0" smtClean="0"/>
              <a:t>:</a:t>
            </a:r>
            <a:r>
              <a:rPr lang="pl-PL" dirty="0" smtClean="0"/>
              <a:t>	</a:t>
            </a:r>
            <a:r>
              <a:rPr lang="en-US" dirty="0" smtClean="0"/>
              <a:t>a – </a:t>
            </a:r>
            <a:r>
              <a:rPr lang="pl-PL" dirty="0" smtClean="0"/>
              <a:t>liczba typu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– </a:t>
            </a:r>
            <a:r>
              <a:rPr lang="pl-PL" dirty="0"/>
              <a:t>liczba typu </a:t>
            </a:r>
            <a:r>
              <a:rPr lang="en-US" dirty="0" smtClean="0"/>
              <a:t>double,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l-GR" dirty="0" smtClean="0"/>
              <a:t>Φ</a:t>
            </a:r>
            <a:r>
              <a:rPr lang="en-US" dirty="0" smtClean="0"/>
              <a:t> (phi)</a:t>
            </a:r>
            <a:r>
              <a:rPr lang="el-GR" dirty="0" smtClean="0"/>
              <a:t> </a:t>
            </a:r>
            <a:r>
              <a:rPr lang="en-US" dirty="0" smtClean="0"/>
              <a:t>- </a:t>
            </a:r>
            <a:r>
              <a:rPr lang="pl-PL" dirty="0" smtClean="0"/>
              <a:t>stała</a:t>
            </a:r>
            <a:r>
              <a:rPr lang="el-GR" dirty="0" smtClean="0"/>
              <a:t> 1.618033988749895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 (</a:t>
            </a:r>
            <a:r>
              <a:rPr lang="pl-PL" dirty="0" smtClean="0"/>
              <a:t>skala</a:t>
            </a:r>
            <a:r>
              <a:rPr lang="en-US" dirty="0" smtClean="0"/>
              <a:t>) – </a:t>
            </a:r>
            <a:r>
              <a:rPr lang="pl-PL" dirty="0"/>
              <a:t>liczba typu </a:t>
            </a:r>
            <a:r>
              <a:rPr lang="en-US" dirty="0" smtClean="0"/>
              <a:t>short.</a:t>
            </a:r>
          </a:p>
          <a:p>
            <a:pPr marL="0" indent="0">
              <a:buNone/>
            </a:pPr>
            <a:r>
              <a:rPr lang="pl-PL" i="1" dirty="0" smtClean="0"/>
              <a:t>Uwaga</a:t>
            </a:r>
            <a:r>
              <a:rPr lang="en-US" dirty="0" smtClean="0"/>
              <a:t>: </a:t>
            </a:r>
            <a:r>
              <a:rPr lang="pl-PL" dirty="0" smtClean="0"/>
              <a:t>Zmienne</a:t>
            </a:r>
            <a:r>
              <a:rPr lang="en-US" dirty="0" smtClean="0"/>
              <a:t> a, </a:t>
            </a:r>
            <a:r>
              <a:rPr lang="en-US" dirty="0"/>
              <a:t>b</a:t>
            </a:r>
            <a:r>
              <a:rPr lang="en-US" dirty="0" smtClean="0"/>
              <a:t> </a:t>
            </a:r>
            <a:r>
              <a:rPr lang="pl-PL" dirty="0" smtClean="0"/>
              <a:t>oraz</a:t>
            </a:r>
            <a:r>
              <a:rPr lang="en-US" dirty="0" smtClean="0"/>
              <a:t> M (</a:t>
            </a:r>
            <a:r>
              <a:rPr lang="pl-PL" dirty="0" smtClean="0"/>
              <a:t>opcjonalne</a:t>
            </a:r>
            <a:r>
              <a:rPr lang="en-US" dirty="0" smtClean="0"/>
              <a:t>, </a:t>
            </a:r>
            <a:r>
              <a:rPr lang="pl-PL" dirty="0" smtClean="0"/>
              <a:t>wartość domyślna</a:t>
            </a:r>
            <a:r>
              <a:rPr lang="en-US" dirty="0" smtClean="0"/>
              <a:t>= 1) </a:t>
            </a:r>
            <a:r>
              <a:rPr lang="pl-PL" dirty="0" smtClean="0"/>
              <a:t>powinny zostać przekazane do programu z linii komend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742950" indent="-514350">
              <a:buFont typeface="+mj-lt"/>
              <a:buAutoNum type="arabicPeriod" startAt="2"/>
            </a:pPr>
            <a:r>
              <a:rPr lang="pl-PL" dirty="0" smtClean="0"/>
              <a:t>Opisz adnotacjami klasę, metody, stałe, konstruktor, pola klasy</a:t>
            </a:r>
            <a:endParaRPr lang="en-US" dirty="0"/>
          </a:p>
          <a:p>
            <a:pPr marL="742950" indent="-514350">
              <a:buFont typeface="+mj-lt"/>
              <a:buAutoNum type="arabicPeriod" startAt="2"/>
            </a:pPr>
            <a:r>
              <a:rPr lang="pl-PL" dirty="0" smtClean="0"/>
              <a:t>Wygeneruj API dla kalkulatora.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0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Źródła (głównie obrazki)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411015" y="1484784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vedify.in/g1-garbage-first-collector-the-default-garbage-collector-in-java-9-90d6e6e27f11</a:t>
            </a:r>
            <a:endParaRPr lang="pl-PL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stackoverflow.com/questions/31451346/how-garbage-collector-works-under-the-hood-to-collect-dead-object</a:t>
            </a:r>
            <a:endParaRPr lang="pl-PL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hlinkClick r:id="rId4"/>
              </a:rPr>
              <a:t>http://</a:t>
            </a:r>
            <a:r>
              <a:rPr lang="pl-PL" sz="1400" dirty="0" smtClean="0">
                <a:hlinkClick r:id="rId4"/>
              </a:rPr>
              <a:t>jwadhwani.blogspot.com/2015/03/garbage-collection-in-java.html</a:t>
            </a:r>
            <a:r>
              <a:rPr lang="pl-PL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hlinkClick r:id="rId5"/>
              </a:rPr>
              <a:t>https://</a:t>
            </a:r>
            <a:r>
              <a:rPr lang="pl-PL" sz="1400" dirty="0" smtClean="0">
                <a:hlinkClick r:id="rId5"/>
              </a:rPr>
              <a:t>www.thecrazyprogrammer.com/2014/06/jvm-java-virtual-machine-architecture-and-structure.html</a:t>
            </a:r>
            <a:endParaRPr lang="pl-PL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hlinkClick r:id="rId6"/>
              </a:rPr>
              <a:t>http://</a:t>
            </a:r>
            <a:r>
              <a:rPr lang="pl-PL" sz="1400" dirty="0" smtClean="0">
                <a:hlinkClick r:id="rId6"/>
              </a:rPr>
              <a:t>blog.jamesdbloom.com/JVMInternals.html</a:t>
            </a:r>
            <a:r>
              <a:rPr lang="pl-PL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400" dirty="0">
                <a:hlinkClick r:id="rId7"/>
              </a:rPr>
              <a:t>https://</a:t>
            </a:r>
            <a:r>
              <a:rPr lang="pl-PL" sz="1400" dirty="0" smtClean="0">
                <a:hlinkClick r:id="rId7"/>
              </a:rPr>
              <a:t>www.oracle.com/webfolder/technetwork/tutorials/obe/java/gc01/index.html</a:t>
            </a:r>
            <a:r>
              <a:rPr lang="pl-PL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pl-PL" sz="1400" dirty="0"/>
          </a:p>
          <a:p>
            <a:pPr marL="342900" indent="-342900">
              <a:buFont typeface="+mj-lt"/>
              <a:buAutoNum type="arabicPeriod"/>
            </a:pPr>
            <a:endParaRPr lang="pl-PL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Jezyki</a:t>
            </a:r>
            <a:r>
              <a:rPr lang="pl-PL" dirty="0" smtClean="0"/>
              <a:t> </a:t>
            </a:r>
            <a:r>
              <a:rPr lang="pl-PL" dirty="0" smtClean="0"/>
              <a:t>– poziom abstrakcji (generacje)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15808" y="1490806"/>
          <a:ext cx="6831856" cy="4626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648" y="1988840"/>
            <a:ext cx="1208177" cy="64033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1074" y="3284984"/>
            <a:ext cx="1304925" cy="103822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040" y="5301208"/>
            <a:ext cx="21717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czyli co robi kompilator?</a:t>
            </a:r>
            <a:endParaRPr lang="en-US" dirty="0"/>
          </a:p>
        </p:txBody>
      </p:sp>
      <p:pic>
        <p:nvPicPr>
          <p:cNvPr id="4098" name="Picture 2" descr="Image result for compi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2636912"/>
            <a:ext cx="60674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j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72816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5447488" y="116632"/>
          <a:ext cx="4968991" cy="659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Diagram 22"/>
          <p:cNvGraphicFramePr/>
          <p:nvPr>
            <p:extLst/>
          </p:nvPr>
        </p:nvGraphicFramePr>
        <p:xfrm>
          <a:off x="839416" y="1129177"/>
          <a:ext cx="38884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- etapy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0" y="1196752"/>
            <a:ext cx="11856640" cy="5256584"/>
          </a:xfrm>
        </p:spPr>
        <p:txBody>
          <a:bodyPr>
            <a:normAutofit/>
          </a:bodyPr>
          <a:lstStyle/>
          <a:p>
            <a:r>
              <a:rPr lang="pl-PL" sz="2400" dirty="0" smtClean="0"/>
              <a:t>Otwórz 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https://docs.oracle.com/javase/specs/</a:t>
            </a:r>
            <a:endParaRPr lang="en-US" sz="2400" dirty="0" smtClean="0"/>
          </a:p>
          <a:p>
            <a:r>
              <a:rPr lang="pl-PL" sz="2400" dirty="0" smtClean="0"/>
              <a:t>Otwórz specyfikację języka Java 8 i znajdź składnie dla</a:t>
            </a:r>
            <a:r>
              <a:rPr lang="en-US" sz="2400" dirty="0" smtClean="0"/>
              <a:t> “</a:t>
            </a:r>
            <a:r>
              <a:rPr lang="en-US" sz="2400" b="1" dirty="0"/>
              <a:t>Integer </a:t>
            </a:r>
            <a:r>
              <a:rPr lang="en-US" sz="2400" b="1" dirty="0" smtClean="0"/>
              <a:t>Literals”.</a:t>
            </a:r>
          </a:p>
          <a:p>
            <a:r>
              <a:rPr lang="pl-PL" sz="2400" dirty="0" smtClean="0"/>
              <a:t>Korzystając z reguł leksykalnych opisanych w specyfikacji zapisz liczbę 15 na 10 różnych sposobów.</a:t>
            </a:r>
          </a:p>
          <a:p>
            <a:r>
              <a:rPr lang="pl-PL" sz="2400" dirty="0" smtClean="0"/>
              <a:t>Otwórz </a:t>
            </a:r>
            <a:r>
              <a:rPr lang="pl-PL" sz="2400" dirty="0" smtClean="0"/>
              <a:t>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https://jcp.org/en/jsr/all</a:t>
            </a:r>
            <a:r>
              <a:rPr lang="en-US" sz="2400" dirty="0" smtClean="0"/>
              <a:t> . </a:t>
            </a:r>
            <a:r>
              <a:rPr lang="pl-PL" sz="2400" dirty="0" smtClean="0"/>
              <a:t>Czym jest </a:t>
            </a:r>
            <a:r>
              <a:rPr lang="en-US" sz="2400" dirty="0" smtClean="0"/>
              <a:t>JSR?</a:t>
            </a:r>
          </a:p>
          <a:p>
            <a:r>
              <a:rPr lang="pl-PL" sz="2400" dirty="0"/>
              <a:t>Otwórz </a:t>
            </a:r>
            <a:r>
              <a:rPr lang="pl-PL" sz="2400" dirty="0" smtClean="0"/>
              <a:t>stronę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http://www.oracle.com/technetwork/java/javase/archive-139210.html</a:t>
            </a:r>
            <a:r>
              <a:rPr lang="pl-PL" sz="2400" dirty="0" smtClean="0"/>
              <a:t>. Wybierz </a:t>
            </a:r>
            <a:r>
              <a:rPr lang="en-US" sz="2400" dirty="0" smtClean="0"/>
              <a:t>Java SE(Standard Edition) 8 </a:t>
            </a:r>
            <a:r>
              <a:rPr lang="pl-PL" sz="2400" dirty="0" smtClean="0"/>
              <a:t>przeglądnij listę dostępnych pakietów instalacyjnych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38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/>
            <a:r>
              <a:rPr lang="pl-PL" dirty="0" smtClean="0"/>
              <a:t>Etapy działania kompilatora</a:t>
            </a:r>
            <a:endParaRPr lang="en-US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Pojęcia: </a:t>
            </a:r>
            <a:r>
              <a:rPr lang="pl-PL" dirty="0" err="1" smtClean="0"/>
              <a:t>lekser</a:t>
            </a:r>
            <a:r>
              <a:rPr lang="pl-PL" dirty="0" smtClean="0"/>
              <a:t>/skaner, </a:t>
            </a:r>
            <a:r>
              <a:rPr lang="pl-PL" dirty="0" err="1" smtClean="0"/>
              <a:t>token</a:t>
            </a:r>
            <a:r>
              <a:rPr lang="pl-PL" dirty="0" smtClean="0"/>
              <a:t>, </a:t>
            </a:r>
            <a:r>
              <a:rPr lang="pl-PL" dirty="0" err="1" smtClean="0"/>
              <a:t>parser</a:t>
            </a:r>
            <a:r>
              <a:rPr lang="pl-PL" dirty="0" smtClean="0"/>
              <a:t>, </a:t>
            </a:r>
            <a:r>
              <a:rPr lang="en-US" dirty="0"/>
              <a:t>Abstract Syntax Tree (AST</a:t>
            </a:r>
            <a:r>
              <a:rPr lang="en-US" dirty="0" smtClean="0"/>
              <a:t>)</a:t>
            </a:r>
            <a:r>
              <a:rPr lang="pl-PL" dirty="0" smtClean="0"/>
              <a:t>, kompilator, optymalizator, kod pośredni, </a:t>
            </a:r>
            <a:r>
              <a:rPr lang="pl-PL" dirty="0" err="1" smtClean="0"/>
              <a:t>java</a:t>
            </a:r>
            <a:r>
              <a:rPr lang="pl-PL" dirty="0" smtClean="0"/>
              <a:t> </a:t>
            </a:r>
            <a:r>
              <a:rPr lang="pl-PL" dirty="0" err="1" smtClean="0"/>
              <a:t>byte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439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10324</TotalTime>
  <Words>1791</Words>
  <Application>Microsoft Office PowerPoint</Application>
  <PresentationFormat>Panoramiczny</PresentationFormat>
  <Paragraphs>376</Paragraphs>
  <Slides>43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7" baseType="lpstr">
      <vt:lpstr>Geo</vt:lpstr>
      <vt:lpstr>Arial</vt:lpstr>
      <vt:lpstr>Calibri</vt:lpstr>
      <vt:lpstr>Motyw sdacademy.pl</vt:lpstr>
      <vt:lpstr>Wprowadzenie do JVM</vt:lpstr>
      <vt:lpstr>Agenda</vt:lpstr>
      <vt:lpstr>Język JAVA (23 January 1996) James Gosling, Sun Microsystems</vt:lpstr>
      <vt:lpstr>Java jaka jest każdy widzi… - piszemy kod</vt:lpstr>
      <vt:lpstr>Jezyki – poziom abstrakcji (generacje) </vt:lpstr>
      <vt:lpstr>Kompilacja  czyli co robi kompilator?</vt:lpstr>
      <vt:lpstr>Kompilacja - etapy</vt:lpstr>
      <vt:lpstr>Ćwiczenie 1</vt:lpstr>
      <vt:lpstr>Prezentacja programu PowerPoint</vt:lpstr>
      <vt:lpstr>Java byte code – co to i jak to czytać</vt:lpstr>
      <vt:lpstr>Ćwiczenie 2</vt:lpstr>
      <vt:lpstr>Ćwiczenie 3</vt:lpstr>
      <vt:lpstr>Ćwiczenie 4</vt:lpstr>
      <vt:lpstr>Mamy kod pośredni jak go zamienić w proces?</vt:lpstr>
      <vt:lpstr>Java Virtual Machine (JVM) - architektura</vt:lpstr>
      <vt:lpstr>Java Virtual Machine (JVM) – Class loader</vt:lpstr>
      <vt:lpstr>Ćwiczenie 5</vt:lpstr>
      <vt:lpstr>Prezentacja programu PowerPoint</vt:lpstr>
      <vt:lpstr>Java Virtual Machine (JVM) – zarządzanie pamięcią</vt:lpstr>
      <vt:lpstr>Java Virtual Machine – struktura pamięci</vt:lpstr>
      <vt:lpstr>Garbage Collector</vt:lpstr>
      <vt:lpstr>Struktura heapa (do java 7) </vt:lpstr>
      <vt:lpstr>Struktura heapa (od java 9) – Garbage-first (G1)</vt:lpstr>
      <vt:lpstr>Implementacje GC</vt:lpstr>
      <vt:lpstr>Serial GC (szeregowy)</vt:lpstr>
      <vt:lpstr>Parallel GC (znany jako: throughput collector)</vt:lpstr>
      <vt:lpstr>Parallel Old GC</vt:lpstr>
      <vt:lpstr>Concurrent Mark Sweep GC (znany jako: low pause collector)  </vt:lpstr>
      <vt:lpstr>Garbage-first (G1)</vt:lpstr>
      <vt:lpstr>Default GC</vt:lpstr>
      <vt:lpstr>Narzędzia do monitorowania stanu JVM</vt:lpstr>
      <vt:lpstr>Ćwiczenie 6</vt:lpstr>
      <vt:lpstr>Prezentacja programu PowerPoint</vt:lpstr>
      <vt:lpstr>Java ARchive (JAR)</vt:lpstr>
      <vt:lpstr>Executable JAR</vt:lpstr>
      <vt:lpstr>Application Programming Interface (API)</vt:lpstr>
      <vt:lpstr>Application Programming Interface (API)</vt:lpstr>
      <vt:lpstr>Prezentacja programu PowerPoint</vt:lpstr>
      <vt:lpstr>JavaDoc(umentation)</vt:lpstr>
      <vt:lpstr>Prezentacja programu PowerPoint</vt:lpstr>
      <vt:lpstr>Zadanie domowe</vt:lpstr>
      <vt:lpstr>Zadanie dodatkowe – jar, javadoc, arithmetic, exceptions, primitive data types</vt:lpstr>
      <vt:lpstr>Źródła (głównie obrazki)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396</cp:revision>
  <dcterms:modified xsi:type="dcterms:W3CDTF">2018-11-29T14:43:16Z</dcterms:modified>
</cp:coreProperties>
</file>