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7" r:id="rId5"/>
    <p:sldId id="271" r:id="rId6"/>
    <p:sldId id="262" r:id="rId7"/>
    <p:sldId id="270" r:id="rId8"/>
    <p:sldId id="261" r:id="rId9"/>
    <p:sldId id="263"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645495-E211-4AA8-8338-E6CE4D5A828B}">
          <p14:sldIdLst>
            <p14:sldId id="256"/>
            <p14:sldId id="257"/>
            <p14:sldId id="258"/>
            <p14:sldId id="267"/>
            <p14:sldId id="271"/>
            <p14:sldId id="262"/>
            <p14:sldId id="270"/>
            <p14:sldId id="261"/>
            <p14:sldId id="263"/>
          </p14:sldIdLst>
        </p14:section>
        <p14:section name="Reference" id="{1E2AE987-0DB2-41FA-9240-FD4FDFB20167}">
          <p14:sldIdLst>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BD"/>
    <a:srgbClr val="CCCC00"/>
    <a:srgbClr val="EBE98F"/>
    <a:srgbClr val="D6A300"/>
    <a:srgbClr val="FFF1C5"/>
    <a:srgbClr val="196B24"/>
    <a:srgbClr val="393939"/>
    <a:srgbClr val="3B3B3B"/>
    <a:srgbClr val="B97F0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C29162-806F-4E99-BB6C-D825E9DCB597}" v="129" dt="2024-08-21T16:52:14.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6247" autoAdjust="0"/>
  </p:normalViewPr>
  <p:slideViewPr>
    <p:cSldViewPr snapToGrid="0">
      <p:cViewPr>
        <p:scale>
          <a:sx n="66" d="100"/>
          <a:sy n="66" d="100"/>
        </p:scale>
        <p:origin x="1158"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e L Bond" userId="a6e30f513dae4b66" providerId="LiveId" clId="{5CC29162-806F-4E99-BB6C-D825E9DCB597}"/>
    <pc:docChg chg="undo redo custSel addSld delSld modSld addSection modSection">
      <pc:chgData name="Jamie L Bond" userId="a6e30f513dae4b66" providerId="LiveId" clId="{5CC29162-806F-4E99-BB6C-D825E9DCB597}" dt="2024-08-21T16:54:55.886" v="7933" actId="14100"/>
      <pc:docMkLst>
        <pc:docMk/>
      </pc:docMkLst>
      <pc:sldChg chg="addSp delSp modSp mod">
        <pc:chgData name="Jamie L Bond" userId="a6e30f513dae4b66" providerId="LiveId" clId="{5CC29162-806F-4E99-BB6C-D825E9DCB597}" dt="2024-08-20T14:48:15.260" v="978" actId="14100"/>
        <pc:sldMkLst>
          <pc:docMk/>
          <pc:sldMk cId="3222306909" sldId="256"/>
        </pc:sldMkLst>
        <pc:spChg chg="mod ord">
          <ac:chgData name="Jamie L Bond" userId="a6e30f513dae4b66" providerId="LiveId" clId="{5CC29162-806F-4E99-BB6C-D825E9DCB597}" dt="2024-08-20T14:48:15.260" v="978" actId="14100"/>
          <ac:spMkLst>
            <pc:docMk/>
            <pc:sldMk cId="3222306909" sldId="256"/>
            <ac:spMk id="2" creationId="{E329A12A-DB02-A0EC-77F5-1D73C6323F26}"/>
          </ac:spMkLst>
        </pc:spChg>
        <pc:spChg chg="mod">
          <ac:chgData name="Jamie L Bond" userId="a6e30f513dae4b66" providerId="LiveId" clId="{5CC29162-806F-4E99-BB6C-D825E9DCB597}" dt="2024-08-20T14:40:45.177" v="836" actId="207"/>
          <ac:spMkLst>
            <pc:docMk/>
            <pc:sldMk cId="3222306909" sldId="256"/>
            <ac:spMk id="3" creationId="{97B40291-2497-9A25-4376-D070518C8F4B}"/>
          </ac:spMkLst>
        </pc:spChg>
        <pc:spChg chg="del mod">
          <ac:chgData name="Jamie L Bond" userId="a6e30f513dae4b66" providerId="LiveId" clId="{5CC29162-806F-4E99-BB6C-D825E9DCB597}" dt="2024-08-20T14:38:14.412" v="579" actId="478"/>
          <ac:spMkLst>
            <pc:docMk/>
            <pc:sldMk cId="3222306909" sldId="256"/>
            <ac:spMk id="4" creationId="{7F45DBE0-4A0C-3B06-79E2-CF88900EAB4C}"/>
          </ac:spMkLst>
        </pc:spChg>
        <pc:spChg chg="mod">
          <ac:chgData name="Jamie L Bond" userId="a6e30f513dae4b66" providerId="LiveId" clId="{5CC29162-806F-4E99-BB6C-D825E9DCB597}" dt="2024-08-20T14:40:49.921" v="837" actId="207"/>
          <ac:spMkLst>
            <pc:docMk/>
            <pc:sldMk cId="3222306909" sldId="256"/>
            <ac:spMk id="6" creationId="{4D954648-0CAF-A9DC-5830-CA2461A7A48A}"/>
          </ac:spMkLst>
        </pc:spChg>
        <pc:spChg chg="add del mod ord">
          <ac:chgData name="Jamie L Bond" userId="a6e30f513dae4b66" providerId="LiveId" clId="{5CC29162-806F-4E99-BB6C-D825E9DCB597}" dt="2024-08-20T14:30:13.314" v="409"/>
          <ac:spMkLst>
            <pc:docMk/>
            <pc:sldMk cId="3222306909" sldId="256"/>
            <ac:spMk id="21" creationId="{46C5D8D1-5043-71EE-62AE-1BE9833FEA9C}"/>
          </ac:spMkLst>
        </pc:spChg>
        <pc:spChg chg="add del">
          <ac:chgData name="Jamie L Bond" userId="a6e30f513dae4b66" providerId="LiveId" clId="{5CC29162-806F-4E99-BB6C-D825E9DCB597}" dt="2024-08-20T14:31:15.836" v="418"/>
          <ac:spMkLst>
            <pc:docMk/>
            <pc:sldMk cId="3222306909" sldId="256"/>
            <ac:spMk id="27" creationId="{15489D08-0585-C322-AC27-46E68351A7BC}"/>
          </ac:spMkLst>
        </pc:spChg>
        <pc:spChg chg="add mod">
          <ac:chgData name="Jamie L Bond" userId="a6e30f513dae4b66" providerId="LiveId" clId="{5CC29162-806F-4E99-BB6C-D825E9DCB597}" dt="2024-08-20T14:43:14.600" v="867" actId="207"/>
          <ac:spMkLst>
            <pc:docMk/>
            <pc:sldMk cId="3222306909" sldId="256"/>
            <ac:spMk id="31" creationId="{8515D058-4DBF-1507-B168-43E0197ACFC4}"/>
          </ac:spMkLst>
        </pc:spChg>
        <pc:grpChg chg="mod">
          <ac:chgData name="Jamie L Bond" userId="a6e30f513dae4b66" providerId="LiveId" clId="{5CC29162-806F-4E99-BB6C-D825E9DCB597}" dt="2024-08-20T14:41:29.674" v="840" actId="1076"/>
          <ac:grpSpMkLst>
            <pc:docMk/>
            <pc:sldMk cId="3222306909" sldId="256"/>
            <ac:grpSpMk id="17" creationId="{96231A26-1323-48E4-A786-1F90CF6A4510}"/>
          </ac:grpSpMkLst>
        </pc:grpChg>
        <pc:picChg chg="add del mod ord">
          <ac:chgData name="Jamie L Bond" userId="a6e30f513dae4b66" providerId="LiveId" clId="{5CC29162-806F-4E99-BB6C-D825E9DCB597}" dt="2024-08-20T14:29:49.951" v="405" actId="478"/>
          <ac:picMkLst>
            <pc:docMk/>
            <pc:sldMk cId="3222306909" sldId="256"/>
            <ac:picMk id="7" creationId="{5A1FDFB0-CA99-79B0-C5F1-552076F0578C}"/>
          </ac:picMkLst>
        </pc:picChg>
        <pc:picChg chg="add del mod">
          <ac:chgData name="Jamie L Bond" userId="a6e30f513dae4b66" providerId="LiveId" clId="{5CC29162-806F-4E99-BB6C-D825E9DCB597}" dt="2024-08-20T14:27:23.272" v="378" actId="478"/>
          <ac:picMkLst>
            <pc:docMk/>
            <pc:sldMk cId="3222306909" sldId="256"/>
            <ac:picMk id="9" creationId="{81E21A38-0CC7-4C64-AD72-ABCF1C7E4FBD}"/>
          </ac:picMkLst>
        </pc:picChg>
        <pc:picChg chg="add del mod">
          <ac:chgData name="Jamie L Bond" userId="a6e30f513dae4b66" providerId="LiveId" clId="{5CC29162-806F-4E99-BB6C-D825E9DCB597}" dt="2024-08-20T14:27:19.415" v="376" actId="478"/>
          <ac:picMkLst>
            <pc:docMk/>
            <pc:sldMk cId="3222306909" sldId="256"/>
            <ac:picMk id="11" creationId="{B15F88E0-161C-F0C0-EDF6-FC255489DBFE}"/>
          </ac:picMkLst>
        </pc:picChg>
        <pc:picChg chg="del mod">
          <ac:chgData name="Jamie L Bond" userId="a6e30f513dae4b66" providerId="LiveId" clId="{5CC29162-806F-4E99-BB6C-D825E9DCB597}" dt="2024-08-20T14:26:09.634" v="352" actId="478"/>
          <ac:picMkLst>
            <pc:docMk/>
            <pc:sldMk cId="3222306909" sldId="256"/>
            <ac:picMk id="13" creationId="{5FE7D9B4-83A8-F76B-6355-845A37FA2402}"/>
          </ac:picMkLst>
        </pc:picChg>
        <pc:picChg chg="add del mod">
          <ac:chgData name="Jamie L Bond" userId="a6e30f513dae4b66" providerId="LiveId" clId="{5CC29162-806F-4E99-BB6C-D825E9DCB597}" dt="2024-08-20T14:27:27.951" v="381" actId="478"/>
          <ac:picMkLst>
            <pc:docMk/>
            <pc:sldMk cId="3222306909" sldId="256"/>
            <ac:picMk id="14" creationId="{1718027A-639E-E351-5E10-9403DC348B63}"/>
          </ac:picMkLst>
        </pc:picChg>
        <pc:picChg chg="add del mod">
          <ac:chgData name="Jamie L Bond" userId="a6e30f513dae4b66" providerId="LiveId" clId="{5CC29162-806F-4E99-BB6C-D825E9DCB597}" dt="2024-08-20T14:32:56.105" v="475" actId="478"/>
          <ac:picMkLst>
            <pc:docMk/>
            <pc:sldMk cId="3222306909" sldId="256"/>
            <ac:picMk id="16" creationId="{EDECE919-A86B-C1FF-E7BF-925E1FEEF116}"/>
          </ac:picMkLst>
        </pc:picChg>
        <pc:picChg chg="add mod ord modCrop">
          <ac:chgData name="Jamie L Bond" userId="a6e30f513dae4b66" providerId="LiveId" clId="{5CC29162-806F-4E99-BB6C-D825E9DCB597}" dt="2024-08-20T14:38:49.141" v="588" actId="167"/>
          <ac:picMkLst>
            <pc:docMk/>
            <pc:sldMk cId="3222306909" sldId="256"/>
            <ac:picMk id="19" creationId="{FA3A57E4-21E4-7318-0F81-1637369EA194}"/>
          </ac:picMkLst>
        </pc:picChg>
        <pc:picChg chg="add del mod">
          <ac:chgData name="Jamie L Bond" userId="a6e30f513dae4b66" providerId="LiveId" clId="{5CC29162-806F-4E99-BB6C-D825E9DCB597}" dt="2024-08-20T14:30:13.314" v="409"/>
          <ac:picMkLst>
            <pc:docMk/>
            <pc:sldMk cId="3222306909" sldId="256"/>
            <ac:picMk id="23" creationId="{E00AB699-9DEF-EDEA-4764-FB82117FEC38}"/>
          </ac:picMkLst>
        </pc:picChg>
        <pc:picChg chg="del mod">
          <ac:chgData name="Jamie L Bond" userId="a6e30f513dae4b66" providerId="LiveId" clId="{5CC29162-806F-4E99-BB6C-D825E9DCB597}" dt="2024-08-20T14:38:56.206" v="589" actId="478"/>
          <ac:picMkLst>
            <pc:docMk/>
            <pc:sldMk cId="3222306909" sldId="256"/>
            <ac:picMk id="24" creationId="{DC719E21-6A4E-ED3D-77FF-41B4C111FBA0}"/>
          </ac:picMkLst>
        </pc:picChg>
        <pc:picChg chg="del mod">
          <ac:chgData name="Jamie L Bond" userId="a6e30f513dae4b66" providerId="LiveId" clId="{5CC29162-806F-4E99-BB6C-D825E9DCB597}" dt="2024-08-20T14:30:41.194" v="413" actId="478"/>
          <ac:picMkLst>
            <pc:docMk/>
            <pc:sldMk cId="3222306909" sldId="256"/>
            <ac:picMk id="25" creationId="{EC42B73F-5D87-F637-8233-F60348521B66}"/>
          </ac:picMkLst>
        </pc:picChg>
        <pc:picChg chg="add del mod">
          <ac:chgData name="Jamie L Bond" userId="a6e30f513dae4b66" providerId="LiveId" clId="{5CC29162-806F-4E99-BB6C-D825E9DCB597}" dt="2024-08-20T14:31:15.836" v="418"/>
          <ac:picMkLst>
            <pc:docMk/>
            <pc:sldMk cId="3222306909" sldId="256"/>
            <ac:picMk id="26" creationId="{A61FE8BF-B87B-B56B-D142-2D0EB523CDD1}"/>
          </ac:picMkLst>
        </pc:picChg>
        <pc:picChg chg="add del">
          <ac:chgData name="Jamie L Bond" userId="a6e30f513dae4b66" providerId="LiveId" clId="{5CC29162-806F-4E99-BB6C-D825E9DCB597}" dt="2024-08-20T14:31:08.345" v="417"/>
          <ac:picMkLst>
            <pc:docMk/>
            <pc:sldMk cId="3222306909" sldId="256"/>
            <ac:picMk id="28" creationId="{66A1FFBB-282A-8223-90F8-696FD67749A2}"/>
          </ac:picMkLst>
        </pc:picChg>
        <pc:picChg chg="del mod ord">
          <ac:chgData name="Jamie L Bond" userId="a6e30f513dae4b66" providerId="LiveId" clId="{5CC29162-806F-4E99-BB6C-D825E9DCB597}" dt="2024-08-20T14:31:32.733" v="422" actId="478"/>
          <ac:picMkLst>
            <pc:docMk/>
            <pc:sldMk cId="3222306909" sldId="256"/>
            <ac:picMk id="29" creationId="{D3DE0076-093A-B362-68DC-ADF2D8A53D1F}"/>
          </ac:picMkLst>
        </pc:picChg>
        <pc:picChg chg="mod">
          <ac:chgData name="Jamie L Bond" userId="a6e30f513dae4b66" providerId="LiveId" clId="{5CC29162-806F-4E99-BB6C-D825E9DCB597}" dt="2024-08-20T14:43:49.645" v="872" actId="1076"/>
          <ac:picMkLst>
            <pc:docMk/>
            <pc:sldMk cId="3222306909" sldId="256"/>
            <ac:picMk id="30" creationId="{432359D1-8895-C744-437D-285E2AD622F6}"/>
          </ac:picMkLst>
        </pc:picChg>
        <pc:picChg chg="mod">
          <ac:chgData name="Jamie L Bond" userId="a6e30f513dae4b66" providerId="LiveId" clId="{5CC29162-806F-4E99-BB6C-D825E9DCB597}" dt="2024-08-20T14:41:29.674" v="840" actId="1076"/>
          <ac:picMkLst>
            <pc:docMk/>
            <pc:sldMk cId="3222306909" sldId="256"/>
            <ac:picMk id="1026" creationId="{E31E606C-1D15-3971-0B46-858550949926}"/>
          </ac:picMkLst>
        </pc:picChg>
        <pc:picChg chg="mod">
          <ac:chgData name="Jamie L Bond" userId="a6e30f513dae4b66" providerId="LiveId" clId="{5CC29162-806F-4E99-BB6C-D825E9DCB597}" dt="2024-08-20T14:41:29.674" v="840" actId="1076"/>
          <ac:picMkLst>
            <pc:docMk/>
            <pc:sldMk cId="3222306909" sldId="256"/>
            <ac:picMk id="1030" creationId="{AA710F9F-4AF3-9570-EFF1-A4870A167635}"/>
          </ac:picMkLst>
        </pc:picChg>
      </pc:sldChg>
      <pc:sldChg chg="addSp delSp modSp mod">
        <pc:chgData name="Jamie L Bond" userId="a6e30f513dae4b66" providerId="LiveId" clId="{5CC29162-806F-4E99-BB6C-D825E9DCB597}" dt="2024-08-21T15:48:28.130" v="6171" actId="20577"/>
        <pc:sldMkLst>
          <pc:docMk/>
          <pc:sldMk cId="4165368768" sldId="257"/>
        </pc:sldMkLst>
        <pc:spChg chg="add mod ord">
          <ac:chgData name="Jamie L Bond" userId="a6e30f513dae4b66" providerId="LiveId" clId="{5CC29162-806F-4E99-BB6C-D825E9DCB597}" dt="2024-08-20T14:45:12.774" v="922" actId="14100"/>
          <ac:spMkLst>
            <pc:docMk/>
            <pc:sldMk cId="4165368768" sldId="257"/>
            <ac:spMk id="3" creationId="{D55B6481-BAA4-E16B-6103-5200B0054B1B}"/>
          </ac:spMkLst>
        </pc:spChg>
        <pc:spChg chg="del mod">
          <ac:chgData name="Jamie L Bond" userId="a6e30f513dae4b66" providerId="LiveId" clId="{5CC29162-806F-4E99-BB6C-D825E9DCB597}" dt="2024-08-20T14:44:14.201" v="874" actId="478"/>
          <ac:spMkLst>
            <pc:docMk/>
            <pc:sldMk cId="4165368768" sldId="257"/>
            <ac:spMk id="4" creationId="{83F2CEC4-57B1-59FA-BC6F-B9558CAC9114}"/>
          </ac:spMkLst>
        </pc:spChg>
        <pc:spChg chg="add del mod">
          <ac:chgData name="Jamie L Bond" userId="a6e30f513dae4b66" providerId="LiveId" clId="{5CC29162-806F-4E99-BB6C-D825E9DCB597}" dt="2024-08-20T14:49:23.313" v="1002" actId="478"/>
          <ac:spMkLst>
            <pc:docMk/>
            <pc:sldMk cId="4165368768" sldId="257"/>
            <ac:spMk id="6" creationId="{96B4957C-2324-DD10-D462-9C07BC49F37B}"/>
          </ac:spMkLst>
        </pc:spChg>
        <pc:spChg chg="mod">
          <ac:chgData name="Jamie L Bond" userId="a6e30f513dae4b66" providerId="LiveId" clId="{5CC29162-806F-4E99-BB6C-D825E9DCB597}" dt="2024-08-20T14:44:51.381" v="920" actId="207"/>
          <ac:spMkLst>
            <pc:docMk/>
            <pc:sldMk cId="4165368768" sldId="257"/>
            <ac:spMk id="10" creationId="{1DF2892B-28F0-7627-9924-0A3649614BF2}"/>
          </ac:spMkLst>
        </pc:spChg>
        <pc:spChg chg="mod">
          <ac:chgData name="Jamie L Bond" userId="a6e30f513dae4b66" providerId="LiveId" clId="{5CC29162-806F-4E99-BB6C-D825E9DCB597}" dt="2024-08-20T14:52:10.081" v="1080" actId="207"/>
          <ac:spMkLst>
            <pc:docMk/>
            <pc:sldMk cId="4165368768" sldId="257"/>
            <ac:spMk id="23" creationId="{77E50793-C284-2CFF-834B-8DE7255423BB}"/>
          </ac:spMkLst>
        </pc:spChg>
        <pc:spChg chg="mod">
          <ac:chgData name="Jamie L Bond" userId="a6e30f513dae4b66" providerId="LiveId" clId="{5CC29162-806F-4E99-BB6C-D825E9DCB597}" dt="2024-08-20T14:46:32.924" v="935" actId="14100"/>
          <ac:spMkLst>
            <pc:docMk/>
            <pc:sldMk cId="4165368768" sldId="257"/>
            <ac:spMk id="24" creationId="{38498BA5-18C4-FF1F-95A9-1489BAB02B82}"/>
          </ac:spMkLst>
        </pc:spChg>
        <pc:spChg chg="del mod">
          <ac:chgData name="Jamie L Bond" userId="a6e30f513dae4b66" providerId="LiveId" clId="{5CC29162-806F-4E99-BB6C-D825E9DCB597}" dt="2024-08-20T14:46:28.928" v="934" actId="478"/>
          <ac:spMkLst>
            <pc:docMk/>
            <pc:sldMk cId="4165368768" sldId="257"/>
            <ac:spMk id="25" creationId="{00FFF05A-DC7D-E1F0-FEAD-236F3E2146D0}"/>
          </ac:spMkLst>
        </pc:spChg>
        <pc:grpChg chg="add mod">
          <ac:chgData name="Jamie L Bond" userId="a6e30f513dae4b66" providerId="LiveId" clId="{5CC29162-806F-4E99-BB6C-D825E9DCB597}" dt="2024-08-20T14:46:04.351" v="931" actId="1076"/>
          <ac:grpSpMkLst>
            <pc:docMk/>
            <pc:sldMk cId="4165368768" sldId="257"/>
            <ac:grpSpMk id="5" creationId="{0F7736E9-2328-4188-0DAE-6E6E7B299BB3}"/>
          </ac:grpSpMkLst>
        </pc:grpChg>
        <pc:graphicFrameChg chg="mod ord modGraphic">
          <ac:chgData name="Jamie L Bond" userId="a6e30f513dae4b66" providerId="LiveId" clId="{5CC29162-806F-4E99-BB6C-D825E9DCB597}" dt="2024-08-21T15:48:28.130" v="6171" actId="20577"/>
          <ac:graphicFrameMkLst>
            <pc:docMk/>
            <pc:sldMk cId="4165368768" sldId="257"/>
            <ac:graphicFrameMk id="13" creationId="{F8C8E940-B712-4D86-578A-0281DE80A72C}"/>
          </ac:graphicFrameMkLst>
        </pc:graphicFrameChg>
        <pc:picChg chg="add mod ord modCrop">
          <ac:chgData name="Jamie L Bond" userId="a6e30f513dae4b66" providerId="LiveId" clId="{5CC29162-806F-4E99-BB6C-D825E9DCB597}" dt="2024-08-20T14:34:13.422" v="499" actId="167"/>
          <ac:picMkLst>
            <pc:docMk/>
            <pc:sldMk cId="4165368768" sldId="257"/>
            <ac:picMk id="2" creationId="{3801F23A-8E75-546E-3B5C-E4364713C483}"/>
          </ac:picMkLst>
        </pc:picChg>
        <pc:picChg chg="del">
          <ac:chgData name="Jamie L Bond" userId="a6e30f513dae4b66" providerId="LiveId" clId="{5CC29162-806F-4E99-BB6C-D825E9DCB597}" dt="2024-08-20T14:33:39.444" v="485" actId="478"/>
          <ac:picMkLst>
            <pc:docMk/>
            <pc:sldMk cId="4165368768" sldId="257"/>
            <ac:picMk id="20" creationId="{90DA53ED-646E-5DC7-18C8-8C4289E67857}"/>
          </ac:picMkLst>
        </pc:picChg>
      </pc:sldChg>
      <pc:sldChg chg="modSp mod">
        <pc:chgData name="Jamie L Bond" userId="a6e30f513dae4b66" providerId="LiveId" clId="{5CC29162-806F-4E99-BB6C-D825E9DCB597}" dt="2024-08-20T14:53:33.335" v="1094" actId="20577"/>
        <pc:sldMkLst>
          <pc:docMk/>
          <pc:sldMk cId="77608649" sldId="258"/>
        </pc:sldMkLst>
        <pc:spChg chg="mod">
          <ac:chgData name="Jamie L Bond" userId="a6e30f513dae4b66" providerId="LiveId" clId="{5CC29162-806F-4E99-BB6C-D825E9DCB597}" dt="2024-08-20T14:51:32.929" v="1075" actId="207"/>
          <ac:spMkLst>
            <pc:docMk/>
            <pc:sldMk cId="77608649" sldId="258"/>
            <ac:spMk id="3" creationId="{B7297DAB-FF85-EDDC-2BF4-F25386AEABC3}"/>
          </ac:spMkLst>
        </pc:spChg>
        <pc:spChg chg="mod">
          <ac:chgData name="Jamie L Bond" userId="a6e30f513dae4b66" providerId="LiveId" clId="{5CC29162-806F-4E99-BB6C-D825E9DCB597}" dt="2024-08-20T14:16:45.238" v="307"/>
          <ac:spMkLst>
            <pc:docMk/>
            <pc:sldMk cId="77608649" sldId="258"/>
            <ac:spMk id="5" creationId="{230DBC16-7C18-987D-DABE-B52EDBCCD220}"/>
          </ac:spMkLst>
        </pc:spChg>
        <pc:spChg chg="mod">
          <ac:chgData name="Jamie L Bond" userId="a6e30f513dae4b66" providerId="LiveId" clId="{5CC29162-806F-4E99-BB6C-D825E9DCB597}" dt="2024-08-20T14:53:33.335" v="1094" actId="20577"/>
          <ac:spMkLst>
            <pc:docMk/>
            <pc:sldMk cId="77608649" sldId="258"/>
            <ac:spMk id="9" creationId="{1A2357F0-E33A-1275-1BA3-8112DCBB22E0}"/>
          </ac:spMkLst>
        </pc:spChg>
      </pc:sldChg>
      <pc:sldChg chg="addSp delSp modSp mod">
        <pc:chgData name="Jamie L Bond" userId="a6e30f513dae4b66" providerId="LiveId" clId="{5CC29162-806F-4E99-BB6C-D825E9DCB597}" dt="2024-08-21T15:47:39.399" v="6148" actId="1076"/>
        <pc:sldMkLst>
          <pc:docMk/>
          <pc:sldMk cId="3319624757" sldId="261"/>
        </pc:sldMkLst>
        <pc:spChg chg="mod">
          <ac:chgData name="Jamie L Bond" userId="a6e30f513dae4b66" providerId="LiveId" clId="{5CC29162-806F-4E99-BB6C-D825E9DCB597}" dt="2024-08-21T15:47:01.090" v="6145" actId="6549"/>
          <ac:spMkLst>
            <pc:docMk/>
            <pc:sldMk cId="3319624757" sldId="261"/>
            <ac:spMk id="2" creationId="{75DB962D-3C3A-E2EA-9CB7-444219198392}"/>
          </ac:spMkLst>
        </pc:spChg>
        <pc:spChg chg="del mod">
          <ac:chgData name="Jamie L Bond" userId="a6e30f513dae4b66" providerId="LiveId" clId="{5CC29162-806F-4E99-BB6C-D825E9DCB597}" dt="2024-08-20T14:55:56" v="1123" actId="478"/>
          <ac:spMkLst>
            <pc:docMk/>
            <pc:sldMk cId="3319624757" sldId="261"/>
            <ac:spMk id="3" creationId="{B7297DAB-FF85-EDDC-2BF4-F25386AEABC3}"/>
          </ac:spMkLst>
        </pc:spChg>
        <pc:spChg chg="mod">
          <ac:chgData name="Jamie L Bond" userId="a6e30f513dae4b66" providerId="LiveId" clId="{5CC29162-806F-4E99-BB6C-D825E9DCB597}" dt="2024-08-20T14:17:37.468" v="316"/>
          <ac:spMkLst>
            <pc:docMk/>
            <pc:sldMk cId="3319624757" sldId="261"/>
            <ac:spMk id="5" creationId="{230DBC16-7C18-987D-DABE-B52EDBCCD220}"/>
          </ac:spMkLst>
        </pc:spChg>
        <pc:spChg chg="add mod">
          <ac:chgData name="Jamie L Bond" userId="a6e30f513dae4b66" providerId="LiveId" clId="{5CC29162-806F-4E99-BB6C-D825E9DCB597}" dt="2024-08-21T15:47:32.440" v="6147" actId="1076"/>
          <ac:spMkLst>
            <pc:docMk/>
            <pc:sldMk cId="3319624757" sldId="261"/>
            <ac:spMk id="7" creationId="{3C23AFF2-0D54-62D4-7C8A-89E4C73454B0}"/>
          </ac:spMkLst>
        </pc:spChg>
        <pc:spChg chg="add mod">
          <ac:chgData name="Jamie L Bond" userId="a6e30f513dae4b66" providerId="LiveId" clId="{5CC29162-806F-4E99-BB6C-D825E9DCB597}" dt="2024-08-21T15:47:10.794" v="6146" actId="164"/>
          <ac:spMkLst>
            <pc:docMk/>
            <pc:sldMk cId="3319624757" sldId="261"/>
            <ac:spMk id="50" creationId="{C02967DC-ADA3-629E-E3E0-9C3A029183A7}"/>
          </ac:spMkLst>
        </pc:spChg>
        <pc:spChg chg="add mod ord">
          <ac:chgData name="Jamie L Bond" userId="a6e30f513dae4b66" providerId="LiveId" clId="{5CC29162-806F-4E99-BB6C-D825E9DCB597}" dt="2024-08-21T15:47:10.794" v="6146" actId="164"/>
          <ac:spMkLst>
            <pc:docMk/>
            <pc:sldMk cId="3319624757" sldId="261"/>
            <ac:spMk id="53" creationId="{205A005A-99DB-C7A2-5836-CB723AD60660}"/>
          </ac:spMkLst>
        </pc:spChg>
        <pc:spChg chg="add mod">
          <ac:chgData name="Jamie L Bond" userId="a6e30f513dae4b66" providerId="LiveId" clId="{5CC29162-806F-4E99-BB6C-D825E9DCB597}" dt="2024-08-21T15:47:10.794" v="6146" actId="164"/>
          <ac:spMkLst>
            <pc:docMk/>
            <pc:sldMk cId="3319624757" sldId="261"/>
            <ac:spMk id="55" creationId="{25D87F8A-7770-B26D-FEE0-4AED9A35EC31}"/>
          </ac:spMkLst>
        </pc:spChg>
        <pc:grpChg chg="add mod">
          <ac:chgData name="Jamie L Bond" userId="a6e30f513dae4b66" providerId="LiveId" clId="{5CC29162-806F-4E99-BB6C-D825E9DCB597}" dt="2024-08-21T15:47:39.399" v="6148" actId="1076"/>
          <ac:grpSpMkLst>
            <pc:docMk/>
            <pc:sldMk cId="3319624757" sldId="261"/>
            <ac:grpSpMk id="56" creationId="{FAB5D78B-51D4-295B-4702-66A2B21EDB88}"/>
          </ac:grpSpMkLst>
        </pc:grpChg>
        <pc:picChg chg="add mod">
          <ac:chgData name="Jamie L Bond" userId="a6e30f513dae4b66" providerId="LiveId" clId="{5CC29162-806F-4E99-BB6C-D825E9DCB597}" dt="2024-08-21T15:26:06.350" v="5130" actId="1076"/>
          <ac:picMkLst>
            <pc:docMk/>
            <pc:sldMk cId="3319624757" sldId="261"/>
            <ac:picMk id="4" creationId="{A5C14C79-5008-C07E-23DD-95C35FA52049}"/>
          </ac:picMkLst>
        </pc:picChg>
        <pc:picChg chg="add mod">
          <ac:chgData name="Jamie L Bond" userId="a6e30f513dae4b66" providerId="LiveId" clId="{5CC29162-806F-4E99-BB6C-D825E9DCB597}" dt="2024-08-21T15:26:18.017" v="5132" actId="408"/>
          <ac:picMkLst>
            <pc:docMk/>
            <pc:sldMk cId="3319624757" sldId="261"/>
            <ac:picMk id="9" creationId="{622FC10C-1A23-D0BD-8776-F1BE010D2AD5}"/>
          </ac:picMkLst>
        </pc:picChg>
        <pc:picChg chg="add mod">
          <ac:chgData name="Jamie L Bond" userId="a6e30f513dae4b66" providerId="LiveId" clId="{5CC29162-806F-4E99-BB6C-D825E9DCB597}" dt="2024-08-21T15:26:18.017" v="5132" actId="408"/>
          <ac:picMkLst>
            <pc:docMk/>
            <pc:sldMk cId="3319624757" sldId="261"/>
            <ac:picMk id="11" creationId="{C7FDCF04-8833-CE12-1D4B-6D0BB58C189E}"/>
          </ac:picMkLst>
        </pc:picChg>
        <pc:picChg chg="add mod">
          <ac:chgData name="Jamie L Bond" userId="a6e30f513dae4b66" providerId="LiveId" clId="{5CC29162-806F-4E99-BB6C-D825E9DCB597}" dt="2024-08-21T15:26:18.017" v="5132" actId="408"/>
          <ac:picMkLst>
            <pc:docMk/>
            <pc:sldMk cId="3319624757" sldId="261"/>
            <ac:picMk id="13" creationId="{1B737D64-8239-8718-2817-EA0934C5C28B}"/>
          </ac:picMkLst>
        </pc:picChg>
        <pc:picChg chg="add mod">
          <ac:chgData name="Jamie L Bond" userId="a6e30f513dae4b66" providerId="LiveId" clId="{5CC29162-806F-4E99-BB6C-D825E9DCB597}" dt="2024-08-21T15:26:18.017" v="5132" actId="408"/>
          <ac:picMkLst>
            <pc:docMk/>
            <pc:sldMk cId="3319624757" sldId="261"/>
            <ac:picMk id="15" creationId="{ED090964-8339-236C-A67E-6AB4E27302BB}"/>
          </ac:picMkLst>
        </pc:picChg>
        <pc:picChg chg="add mod">
          <ac:chgData name="Jamie L Bond" userId="a6e30f513dae4b66" providerId="LiveId" clId="{5CC29162-806F-4E99-BB6C-D825E9DCB597}" dt="2024-08-21T15:26:18.017" v="5132" actId="408"/>
          <ac:picMkLst>
            <pc:docMk/>
            <pc:sldMk cId="3319624757" sldId="261"/>
            <ac:picMk id="17" creationId="{3328406F-E7A7-6166-41A4-A612C349284C}"/>
          </ac:picMkLst>
        </pc:picChg>
        <pc:picChg chg="add mod">
          <ac:chgData name="Jamie L Bond" userId="a6e30f513dae4b66" providerId="LiveId" clId="{5CC29162-806F-4E99-BB6C-D825E9DCB597}" dt="2024-08-21T15:26:18.017" v="5132" actId="408"/>
          <ac:picMkLst>
            <pc:docMk/>
            <pc:sldMk cId="3319624757" sldId="261"/>
            <ac:picMk id="19" creationId="{AE91CDF8-649C-19CA-C93D-96ECFFCB99CD}"/>
          </ac:picMkLst>
        </pc:picChg>
        <pc:picChg chg="add mod">
          <ac:chgData name="Jamie L Bond" userId="a6e30f513dae4b66" providerId="LiveId" clId="{5CC29162-806F-4E99-BB6C-D825E9DCB597}" dt="2024-08-21T15:26:18.017" v="5132" actId="408"/>
          <ac:picMkLst>
            <pc:docMk/>
            <pc:sldMk cId="3319624757" sldId="261"/>
            <ac:picMk id="21" creationId="{2690C176-4B4A-13FB-7A12-8534B36932FB}"/>
          </ac:picMkLst>
        </pc:picChg>
        <pc:picChg chg="add mod">
          <ac:chgData name="Jamie L Bond" userId="a6e30f513dae4b66" providerId="LiveId" clId="{5CC29162-806F-4E99-BB6C-D825E9DCB597}" dt="2024-08-21T15:26:18.017" v="5132" actId="408"/>
          <ac:picMkLst>
            <pc:docMk/>
            <pc:sldMk cId="3319624757" sldId="261"/>
            <ac:picMk id="23" creationId="{0BBA4628-79AE-87AB-8BD3-80DE160A1A37}"/>
          </ac:picMkLst>
        </pc:picChg>
        <pc:picChg chg="add mod">
          <ac:chgData name="Jamie L Bond" userId="a6e30f513dae4b66" providerId="LiveId" clId="{5CC29162-806F-4E99-BB6C-D825E9DCB597}" dt="2024-08-21T15:26:18.017" v="5132" actId="408"/>
          <ac:picMkLst>
            <pc:docMk/>
            <pc:sldMk cId="3319624757" sldId="261"/>
            <ac:picMk id="25" creationId="{07204EEB-49A3-6B1E-9FCA-E0FBE532034F}"/>
          </ac:picMkLst>
        </pc:picChg>
        <pc:picChg chg="add mod">
          <ac:chgData name="Jamie L Bond" userId="a6e30f513dae4b66" providerId="LiveId" clId="{5CC29162-806F-4E99-BB6C-D825E9DCB597}" dt="2024-08-21T15:26:18.017" v="5132" actId="408"/>
          <ac:picMkLst>
            <pc:docMk/>
            <pc:sldMk cId="3319624757" sldId="261"/>
            <ac:picMk id="27" creationId="{1C0647EE-07B7-4373-83D8-882F59E759DC}"/>
          </ac:picMkLst>
        </pc:picChg>
        <pc:picChg chg="add mod">
          <ac:chgData name="Jamie L Bond" userId="a6e30f513dae4b66" providerId="LiveId" clId="{5CC29162-806F-4E99-BB6C-D825E9DCB597}" dt="2024-08-21T15:26:18.017" v="5132" actId="408"/>
          <ac:picMkLst>
            <pc:docMk/>
            <pc:sldMk cId="3319624757" sldId="261"/>
            <ac:picMk id="29" creationId="{2704EB24-4E19-9E15-EAD0-8843D4023BBD}"/>
          </ac:picMkLst>
        </pc:picChg>
        <pc:picChg chg="add del mod">
          <ac:chgData name="Jamie L Bond" userId="a6e30f513dae4b66" providerId="LiveId" clId="{5CC29162-806F-4E99-BB6C-D825E9DCB597}" dt="2024-08-21T15:29:02.722" v="5158" actId="478"/>
          <ac:picMkLst>
            <pc:docMk/>
            <pc:sldMk cId="3319624757" sldId="261"/>
            <ac:picMk id="31" creationId="{F4732900-9F0C-6C7D-6B16-ACC219588F2E}"/>
          </ac:picMkLst>
        </pc:picChg>
        <pc:picChg chg="add mod">
          <ac:chgData name="Jamie L Bond" userId="a6e30f513dae4b66" providerId="LiveId" clId="{5CC29162-806F-4E99-BB6C-D825E9DCB597}" dt="2024-08-21T15:26:18.017" v="5132" actId="408"/>
          <ac:picMkLst>
            <pc:docMk/>
            <pc:sldMk cId="3319624757" sldId="261"/>
            <ac:picMk id="33" creationId="{F5F889B2-759A-4792-32FC-AE0DC69F5262}"/>
          </ac:picMkLst>
        </pc:picChg>
        <pc:picChg chg="add mod">
          <ac:chgData name="Jamie L Bond" userId="a6e30f513dae4b66" providerId="LiveId" clId="{5CC29162-806F-4E99-BB6C-D825E9DCB597}" dt="2024-08-21T15:47:32.440" v="6147" actId="1076"/>
          <ac:picMkLst>
            <pc:docMk/>
            <pc:sldMk cId="3319624757" sldId="261"/>
            <ac:picMk id="35" creationId="{C217ECC1-B67F-CD6C-895F-E8823D475C95}"/>
          </ac:picMkLst>
        </pc:picChg>
        <pc:picChg chg="add mod">
          <ac:chgData name="Jamie L Bond" userId="a6e30f513dae4b66" providerId="LiveId" clId="{5CC29162-806F-4E99-BB6C-D825E9DCB597}" dt="2024-08-21T15:26:18.017" v="5132" actId="408"/>
          <ac:picMkLst>
            <pc:docMk/>
            <pc:sldMk cId="3319624757" sldId="261"/>
            <ac:picMk id="37" creationId="{6CBB3644-E4EC-6865-2A56-941B87969A2B}"/>
          </ac:picMkLst>
        </pc:picChg>
        <pc:picChg chg="add mod">
          <ac:chgData name="Jamie L Bond" userId="a6e30f513dae4b66" providerId="LiveId" clId="{5CC29162-806F-4E99-BB6C-D825E9DCB597}" dt="2024-08-21T15:26:18.017" v="5132" actId="408"/>
          <ac:picMkLst>
            <pc:docMk/>
            <pc:sldMk cId="3319624757" sldId="261"/>
            <ac:picMk id="39" creationId="{DAF9CEC0-B8A1-69E0-F3A2-67D35F3C18B8}"/>
          </ac:picMkLst>
        </pc:picChg>
        <pc:picChg chg="add mod">
          <ac:chgData name="Jamie L Bond" userId="a6e30f513dae4b66" providerId="LiveId" clId="{5CC29162-806F-4E99-BB6C-D825E9DCB597}" dt="2024-08-21T15:47:10.794" v="6146" actId="164"/>
          <ac:picMkLst>
            <pc:docMk/>
            <pc:sldMk cId="3319624757" sldId="261"/>
            <ac:picMk id="41" creationId="{C9889600-5029-DE2B-09F8-7E603E48CB5B}"/>
          </ac:picMkLst>
        </pc:picChg>
        <pc:picChg chg="add mod">
          <ac:chgData name="Jamie L Bond" userId="a6e30f513dae4b66" providerId="LiveId" clId="{5CC29162-806F-4E99-BB6C-D825E9DCB597}" dt="2024-08-21T15:47:32.440" v="6147" actId="1076"/>
          <ac:picMkLst>
            <pc:docMk/>
            <pc:sldMk cId="3319624757" sldId="261"/>
            <ac:picMk id="43" creationId="{D381BB6A-BB1D-6B7B-F37D-9956A4CF42B5}"/>
          </ac:picMkLst>
        </pc:picChg>
        <pc:picChg chg="add mod">
          <ac:chgData name="Jamie L Bond" userId="a6e30f513dae4b66" providerId="LiveId" clId="{5CC29162-806F-4E99-BB6C-D825E9DCB597}" dt="2024-08-21T15:47:10.794" v="6146" actId="164"/>
          <ac:picMkLst>
            <pc:docMk/>
            <pc:sldMk cId="3319624757" sldId="261"/>
            <ac:picMk id="45" creationId="{B88D4082-A4B2-128F-968C-30398B874A60}"/>
          </ac:picMkLst>
        </pc:picChg>
        <pc:picChg chg="add del mod">
          <ac:chgData name="Jamie L Bond" userId="a6e30f513dae4b66" providerId="LiveId" clId="{5CC29162-806F-4E99-BB6C-D825E9DCB597}" dt="2024-08-21T15:28:42.583" v="5153" actId="478"/>
          <ac:picMkLst>
            <pc:docMk/>
            <pc:sldMk cId="3319624757" sldId="261"/>
            <ac:picMk id="47" creationId="{81F0E06F-EA1E-0AB9-9D8A-135330680E97}"/>
          </ac:picMkLst>
        </pc:picChg>
        <pc:picChg chg="add mod">
          <ac:chgData name="Jamie L Bond" userId="a6e30f513dae4b66" providerId="LiveId" clId="{5CC29162-806F-4E99-BB6C-D825E9DCB597}" dt="2024-08-21T15:47:32.440" v="6147" actId="1076"/>
          <ac:picMkLst>
            <pc:docMk/>
            <pc:sldMk cId="3319624757" sldId="261"/>
            <ac:picMk id="49" creationId="{A1713646-DE20-4E71-EEF8-9E96DF3BB19F}"/>
          </ac:picMkLst>
        </pc:picChg>
        <pc:picChg chg="add del mod">
          <ac:chgData name="Jamie L Bond" userId="a6e30f513dae4b66" providerId="LiveId" clId="{5CC29162-806F-4E99-BB6C-D825E9DCB597}" dt="2024-08-21T15:31:43.707" v="5210" actId="478"/>
          <ac:picMkLst>
            <pc:docMk/>
            <pc:sldMk cId="3319624757" sldId="261"/>
            <ac:picMk id="51" creationId="{98E1C6F3-CD5D-D6A9-AD23-630790656EC4}"/>
          </ac:picMkLst>
        </pc:picChg>
        <pc:picChg chg="add del mod">
          <ac:chgData name="Jamie L Bond" userId="a6e30f513dae4b66" providerId="LiveId" clId="{5CC29162-806F-4E99-BB6C-D825E9DCB597}" dt="2024-08-21T15:30:45.608" v="5198" actId="478"/>
          <ac:picMkLst>
            <pc:docMk/>
            <pc:sldMk cId="3319624757" sldId="261"/>
            <ac:picMk id="52" creationId="{19034BED-F03E-F458-2CE6-C5C8D9380539}"/>
          </ac:picMkLst>
        </pc:picChg>
      </pc:sldChg>
      <pc:sldChg chg="addSp delSp modSp mod">
        <pc:chgData name="Jamie L Bond" userId="a6e30f513dae4b66" providerId="LiveId" clId="{5CC29162-806F-4E99-BB6C-D825E9DCB597}" dt="2024-08-21T14:15:35.498" v="2318"/>
        <pc:sldMkLst>
          <pc:docMk/>
          <pc:sldMk cId="137034060" sldId="262"/>
        </pc:sldMkLst>
        <pc:spChg chg="mod">
          <ac:chgData name="Jamie L Bond" userId="a6e30f513dae4b66" providerId="LiveId" clId="{5CC29162-806F-4E99-BB6C-D825E9DCB597}" dt="2024-08-21T14:15:35.498" v="2318"/>
          <ac:spMkLst>
            <pc:docMk/>
            <pc:sldMk cId="137034060" sldId="262"/>
            <ac:spMk id="2" creationId="{7C6500D4-902C-A8FA-4A59-0DED21AB2E65}"/>
          </ac:spMkLst>
        </pc:spChg>
        <pc:spChg chg="del mod">
          <ac:chgData name="Jamie L Bond" userId="a6e30f513dae4b66" providerId="LiveId" clId="{5CC29162-806F-4E99-BB6C-D825E9DCB597}" dt="2024-08-20T14:54:05.195" v="1098" actId="478"/>
          <ac:spMkLst>
            <pc:docMk/>
            <pc:sldMk cId="137034060" sldId="262"/>
            <ac:spMk id="3" creationId="{AA25EF9F-7F5C-2B6F-12ED-B364E349C048}"/>
          </ac:spMkLst>
        </pc:spChg>
        <pc:spChg chg="mod">
          <ac:chgData name="Jamie L Bond" userId="a6e30f513dae4b66" providerId="LiveId" clId="{5CC29162-806F-4E99-BB6C-D825E9DCB597}" dt="2024-08-20T14:17:32.974" v="315"/>
          <ac:spMkLst>
            <pc:docMk/>
            <pc:sldMk cId="137034060" sldId="262"/>
            <ac:spMk id="4" creationId="{CAA5AFA4-2BC9-67E4-F8C2-2FA22E081F40}"/>
          </ac:spMkLst>
        </pc:spChg>
        <pc:spChg chg="mod">
          <ac:chgData name="Jamie L Bond" userId="a6e30f513dae4b66" providerId="LiveId" clId="{5CC29162-806F-4E99-BB6C-D825E9DCB597}" dt="2024-08-20T14:53:42.082" v="1095" actId="404"/>
          <ac:spMkLst>
            <pc:docMk/>
            <pc:sldMk cId="137034060" sldId="262"/>
            <ac:spMk id="7" creationId="{4C7B9331-D15D-137F-F7E9-481FA2E2D1B4}"/>
          </ac:spMkLst>
        </pc:spChg>
        <pc:spChg chg="add del mod">
          <ac:chgData name="Jamie L Bond" userId="a6e30f513dae4b66" providerId="LiveId" clId="{5CC29162-806F-4E99-BB6C-D825E9DCB597}" dt="2024-08-20T14:54:18.536" v="1102" actId="14100"/>
          <ac:spMkLst>
            <pc:docMk/>
            <pc:sldMk cId="137034060" sldId="262"/>
            <ac:spMk id="8" creationId="{8E02BFB0-9EBC-E06E-55D6-CD6A9FBC63B6}"/>
          </ac:spMkLst>
        </pc:spChg>
        <pc:spChg chg="del mod">
          <ac:chgData name="Jamie L Bond" userId="a6e30f513dae4b66" providerId="LiveId" clId="{5CC29162-806F-4E99-BB6C-D825E9DCB597}" dt="2024-08-20T14:54:07.706" v="1099" actId="478"/>
          <ac:spMkLst>
            <pc:docMk/>
            <pc:sldMk cId="137034060" sldId="262"/>
            <ac:spMk id="9" creationId="{2F359A75-E1DE-64B8-1DC6-E22602610CAD}"/>
          </ac:spMkLst>
        </pc:spChg>
      </pc:sldChg>
      <pc:sldChg chg="addSp delSp modSp mod modNotesTx">
        <pc:chgData name="Jamie L Bond" userId="a6e30f513dae4b66" providerId="LiveId" clId="{5CC29162-806F-4E99-BB6C-D825E9DCB597}" dt="2024-08-20T14:54:57.559" v="1122" actId="113"/>
        <pc:sldMkLst>
          <pc:docMk/>
          <pc:sldMk cId="2808672513" sldId="263"/>
        </pc:sldMkLst>
        <pc:spChg chg="mod">
          <ac:chgData name="Jamie L Bond" userId="a6e30f513dae4b66" providerId="LiveId" clId="{5CC29162-806F-4E99-BB6C-D825E9DCB597}" dt="2024-08-20T14:54:57.559" v="1122" actId="113"/>
          <ac:spMkLst>
            <pc:docMk/>
            <pc:sldMk cId="2808672513" sldId="263"/>
            <ac:spMk id="2" creationId="{7C6500D4-902C-A8FA-4A59-0DED21AB2E65}"/>
          </ac:spMkLst>
        </pc:spChg>
        <pc:spChg chg="mod">
          <ac:chgData name="Jamie L Bond" userId="a6e30f513dae4b66" providerId="LiveId" clId="{5CC29162-806F-4E99-BB6C-D825E9DCB597}" dt="2024-08-20T14:50:40.290" v="1038" actId="207"/>
          <ac:spMkLst>
            <pc:docMk/>
            <pc:sldMk cId="2808672513" sldId="263"/>
            <ac:spMk id="3" creationId="{AA25EF9F-7F5C-2B6F-12ED-B364E349C048}"/>
          </ac:spMkLst>
        </pc:spChg>
        <pc:spChg chg="mod ord">
          <ac:chgData name="Jamie L Bond" userId="a6e30f513dae4b66" providerId="LiveId" clId="{5CC29162-806F-4E99-BB6C-D825E9DCB597}" dt="2024-08-20T14:50:46.654" v="1040" actId="207"/>
          <ac:spMkLst>
            <pc:docMk/>
            <pc:sldMk cId="2808672513" sldId="263"/>
            <ac:spMk id="4" creationId="{CAA5AFA4-2BC9-67E4-F8C2-2FA22E081F40}"/>
          </ac:spMkLst>
        </pc:spChg>
        <pc:spChg chg="add del">
          <ac:chgData name="Jamie L Bond" userId="a6e30f513dae4b66" providerId="LiveId" clId="{5CC29162-806F-4E99-BB6C-D825E9DCB597}" dt="2024-08-20T14:50:38.698" v="1035" actId="478"/>
          <ac:spMkLst>
            <pc:docMk/>
            <pc:sldMk cId="2808672513" sldId="263"/>
            <ac:spMk id="5" creationId="{D1F279D4-040A-1A71-E341-DB3D327BDE74}"/>
          </ac:spMkLst>
        </pc:spChg>
        <pc:spChg chg="add mod">
          <ac:chgData name="Jamie L Bond" userId="a6e30f513dae4b66" providerId="LiveId" clId="{5CC29162-806F-4E99-BB6C-D825E9DCB597}" dt="2024-08-20T14:51:15.445" v="1073" actId="14100"/>
          <ac:spMkLst>
            <pc:docMk/>
            <pc:sldMk cId="2808672513" sldId="263"/>
            <ac:spMk id="8" creationId="{7166A20F-03B1-BF9C-4953-19D6FD7D8BDE}"/>
          </ac:spMkLst>
        </pc:spChg>
        <pc:spChg chg="add del">
          <ac:chgData name="Jamie L Bond" userId="a6e30f513dae4b66" providerId="LiveId" clId="{5CC29162-806F-4E99-BB6C-D825E9DCB597}" dt="2024-08-20T14:50:38.698" v="1035" actId="478"/>
          <ac:spMkLst>
            <pc:docMk/>
            <pc:sldMk cId="2808672513" sldId="263"/>
            <ac:spMk id="9" creationId="{2B7E0B3F-A98D-576F-1EBC-8773D845DAEF}"/>
          </ac:spMkLst>
        </pc:spChg>
        <pc:spChg chg="add mod">
          <ac:chgData name="Jamie L Bond" userId="a6e30f513dae4b66" providerId="LiveId" clId="{5CC29162-806F-4E99-BB6C-D825E9DCB597}" dt="2024-08-20T14:50:14.198" v="1023"/>
          <ac:spMkLst>
            <pc:docMk/>
            <pc:sldMk cId="2808672513" sldId="263"/>
            <ac:spMk id="10" creationId="{8666330E-2FC6-AED5-C075-A892BD2CED4B}"/>
          </ac:spMkLst>
        </pc:spChg>
        <pc:graphicFrameChg chg="add del mod">
          <ac:chgData name="Jamie L Bond" userId="a6e30f513dae4b66" providerId="LiveId" clId="{5CC29162-806F-4E99-BB6C-D825E9DCB597}" dt="2024-08-20T14:50:57.260" v="1041" actId="478"/>
          <ac:graphicFrameMkLst>
            <pc:docMk/>
            <pc:sldMk cId="2808672513" sldId="263"/>
            <ac:graphicFrameMk id="11" creationId="{CD18C32F-7798-26A8-14BF-B1D9AC76519C}"/>
          </ac:graphicFrameMkLst>
        </pc:graphicFrameChg>
        <pc:picChg chg="add mod">
          <ac:chgData name="Jamie L Bond" userId="a6e30f513dae4b66" providerId="LiveId" clId="{5CC29162-806F-4E99-BB6C-D825E9DCB597}" dt="2024-08-20T14:50:14.198" v="1023"/>
          <ac:picMkLst>
            <pc:docMk/>
            <pc:sldMk cId="2808672513" sldId="263"/>
            <ac:picMk id="6" creationId="{3DF1BEAB-E9A6-51B3-6AAC-DBB2463EA1A5}"/>
          </ac:picMkLst>
        </pc:picChg>
        <pc:picChg chg="add del">
          <ac:chgData name="Jamie L Bond" userId="a6e30f513dae4b66" providerId="LiveId" clId="{5CC29162-806F-4E99-BB6C-D825E9DCB597}" dt="2024-08-20T14:50:38.698" v="1035" actId="478"/>
          <ac:picMkLst>
            <pc:docMk/>
            <pc:sldMk cId="2808672513" sldId="263"/>
            <ac:picMk id="7" creationId="{CC368107-43DA-010D-9B98-F6944AA00FBF}"/>
          </ac:picMkLst>
        </pc:picChg>
      </pc:sldChg>
      <pc:sldChg chg="addSp delSp modSp mod modNotesTx">
        <pc:chgData name="Jamie L Bond" userId="a6e30f513dae4b66" providerId="LiveId" clId="{5CC29162-806F-4E99-BB6C-D825E9DCB597}" dt="2024-08-21T16:10:38.804" v="6499" actId="1076"/>
        <pc:sldMkLst>
          <pc:docMk/>
          <pc:sldMk cId="3429612716" sldId="267"/>
        </pc:sldMkLst>
        <pc:spChg chg="mod">
          <ac:chgData name="Jamie L Bond" userId="a6e30f513dae4b66" providerId="LiveId" clId="{5CC29162-806F-4E99-BB6C-D825E9DCB597}" dt="2024-08-21T15:48:55.570" v="6186"/>
          <ac:spMkLst>
            <pc:docMk/>
            <pc:sldMk cId="3429612716" sldId="267"/>
            <ac:spMk id="2" creationId="{236FCB4D-3F3D-3476-5404-FE636677A0E9}"/>
          </ac:spMkLst>
        </pc:spChg>
        <pc:spChg chg="del">
          <ac:chgData name="Jamie L Bond" userId="a6e30f513dae4b66" providerId="LiveId" clId="{5CC29162-806F-4E99-BB6C-D825E9DCB597}" dt="2024-08-20T14:15:59.625" v="277" actId="478"/>
          <ac:spMkLst>
            <pc:docMk/>
            <pc:sldMk cId="3429612716" sldId="267"/>
            <ac:spMk id="3" creationId="{5B2CF8CD-C978-DF56-2ED0-461227B3B7E2}"/>
          </ac:spMkLst>
        </pc:spChg>
        <pc:spChg chg="add mod topLvl">
          <ac:chgData name="Jamie L Bond" userId="a6e30f513dae4b66" providerId="LiveId" clId="{5CC29162-806F-4E99-BB6C-D825E9DCB597}" dt="2024-08-21T15:01:22.873" v="3640" actId="164"/>
          <ac:spMkLst>
            <pc:docMk/>
            <pc:sldMk cId="3429612716" sldId="267"/>
            <ac:spMk id="3" creationId="{801E835D-4D7E-FCE0-0470-1AAD3D99E4AC}"/>
          </ac:spMkLst>
        </pc:spChg>
        <pc:spChg chg="del mod">
          <ac:chgData name="Jamie L Bond" userId="a6e30f513dae4b66" providerId="LiveId" clId="{5CC29162-806F-4E99-BB6C-D825E9DCB597}" dt="2024-08-21T15:48:43.702" v="6173" actId="478"/>
          <ac:spMkLst>
            <pc:docMk/>
            <pc:sldMk cId="3429612716" sldId="267"/>
            <ac:spMk id="4" creationId="{F7FEAC8F-445B-46CA-3B2E-56975272E7AA}"/>
          </ac:spMkLst>
        </pc:spChg>
        <pc:spChg chg="del mod">
          <ac:chgData name="Jamie L Bond" userId="a6e30f513dae4b66" providerId="LiveId" clId="{5CC29162-806F-4E99-BB6C-D825E9DCB597}" dt="2024-08-21T15:48:43.702" v="6173" actId="478"/>
          <ac:spMkLst>
            <pc:docMk/>
            <pc:sldMk cId="3429612716" sldId="267"/>
            <ac:spMk id="5" creationId="{14CC141E-45FF-84A0-799B-8FF06FFF5424}"/>
          </ac:spMkLst>
        </pc:spChg>
        <pc:spChg chg="add mod topLvl">
          <ac:chgData name="Jamie L Bond" userId="a6e30f513dae4b66" providerId="LiveId" clId="{5CC29162-806F-4E99-BB6C-D825E9DCB597}" dt="2024-08-21T15:01:22.873" v="3640" actId="164"/>
          <ac:spMkLst>
            <pc:docMk/>
            <pc:sldMk cId="3429612716" sldId="267"/>
            <ac:spMk id="6" creationId="{93D69420-7FA7-5847-C21A-C7253AD0F3A0}"/>
          </ac:spMkLst>
        </pc:spChg>
        <pc:spChg chg="add del mod">
          <ac:chgData name="Jamie L Bond" userId="a6e30f513dae4b66" providerId="LiveId" clId="{5CC29162-806F-4E99-BB6C-D825E9DCB597}" dt="2024-08-21T15:48:43.702" v="6173" actId="478"/>
          <ac:spMkLst>
            <pc:docMk/>
            <pc:sldMk cId="3429612716" sldId="267"/>
            <ac:spMk id="7" creationId="{61AF855E-EC16-A5DF-E876-86AB232207E3}"/>
          </ac:spMkLst>
        </pc:spChg>
        <pc:spChg chg="add del">
          <ac:chgData name="Jamie L Bond" userId="a6e30f513dae4b66" providerId="LiveId" clId="{5CC29162-806F-4E99-BB6C-D825E9DCB597}" dt="2024-08-20T16:36:31.657" v="1189" actId="478"/>
          <ac:spMkLst>
            <pc:docMk/>
            <pc:sldMk cId="3429612716" sldId="267"/>
            <ac:spMk id="7" creationId="{656A5956-CBB2-9BA2-2D18-D7AAE5DD658E}"/>
          </ac:spMkLst>
        </pc:spChg>
        <pc:spChg chg="del">
          <ac:chgData name="Jamie L Bond" userId="a6e30f513dae4b66" providerId="LiveId" clId="{5CC29162-806F-4E99-BB6C-D825E9DCB597}" dt="2024-08-20T14:15:59.625" v="277" actId="478"/>
          <ac:spMkLst>
            <pc:docMk/>
            <pc:sldMk cId="3429612716" sldId="267"/>
            <ac:spMk id="7" creationId="{F8F2BCC5-88EA-682D-B00D-48BEE1273B2E}"/>
          </ac:spMkLst>
        </pc:spChg>
        <pc:spChg chg="add del mod">
          <ac:chgData name="Jamie L Bond" userId="a6e30f513dae4b66" providerId="LiveId" clId="{5CC29162-806F-4E99-BB6C-D825E9DCB597}" dt="2024-08-21T15:48:49.756" v="6184" actId="478"/>
          <ac:spMkLst>
            <pc:docMk/>
            <pc:sldMk cId="3429612716" sldId="267"/>
            <ac:spMk id="8" creationId="{12CB70C8-BC57-1332-3366-AF6105D10634}"/>
          </ac:spMkLst>
        </pc:spChg>
        <pc:spChg chg="add del mod topLvl">
          <ac:chgData name="Jamie L Bond" userId="a6e30f513dae4b66" providerId="LiveId" clId="{5CC29162-806F-4E99-BB6C-D825E9DCB597}" dt="2024-08-21T15:48:43.702" v="6173" actId="478"/>
          <ac:spMkLst>
            <pc:docMk/>
            <pc:sldMk cId="3429612716" sldId="267"/>
            <ac:spMk id="9" creationId="{CF248F6D-DDF6-4F8C-93DE-31AA08390B65}"/>
          </ac:spMkLst>
        </pc:spChg>
        <pc:spChg chg="add del mod">
          <ac:chgData name="Jamie L Bond" userId="a6e30f513dae4b66" providerId="LiveId" clId="{5CC29162-806F-4E99-BB6C-D825E9DCB597}" dt="2024-08-21T14:55:08.112" v="3460" actId="478"/>
          <ac:spMkLst>
            <pc:docMk/>
            <pc:sldMk cId="3429612716" sldId="267"/>
            <ac:spMk id="10" creationId="{DDBC36E5-9354-7FC9-0598-F844263CF65C}"/>
          </ac:spMkLst>
        </pc:spChg>
        <pc:spChg chg="add del mod topLvl">
          <ac:chgData name="Jamie L Bond" userId="a6e30f513dae4b66" providerId="LiveId" clId="{5CC29162-806F-4E99-BB6C-D825E9DCB597}" dt="2024-08-21T15:48:43.702" v="6173" actId="478"/>
          <ac:spMkLst>
            <pc:docMk/>
            <pc:sldMk cId="3429612716" sldId="267"/>
            <ac:spMk id="11" creationId="{AE93E4A0-023C-6814-DE3B-EA4E3C9E5B30}"/>
          </ac:spMkLst>
        </pc:spChg>
        <pc:spChg chg="add del mod">
          <ac:chgData name="Jamie L Bond" userId="a6e30f513dae4b66" providerId="LiveId" clId="{5CC29162-806F-4E99-BB6C-D825E9DCB597}" dt="2024-08-21T14:51:07.777" v="3375" actId="478"/>
          <ac:spMkLst>
            <pc:docMk/>
            <pc:sldMk cId="3429612716" sldId="267"/>
            <ac:spMk id="12" creationId="{07E1F778-5DF7-A635-7D31-FC80433CAC3B}"/>
          </ac:spMkLst>
        </pc:spChg>
        <pc:spChg chg="add del mod">
          <ac:chgData name="Jamie L Bond" userId="a6e30f513dae4b66" providerId="LiveId" clId="{5CC29162-806F-4E99-BB6C-D825E9DCB597}" dt="2024-08-21T15:48:43.702" v="6173" actId="478"/>
          <ac:spMkLst>
            <pc:docMk/>
            <pc:sldMk cId="3429612716" sldId="267"/>
            <ac:spMk id="13" creationId="{7CD8ACE2-6AA4-C5F8-5CF5-C1D8F9D48FFE}"/>
          </ac:spMkLst>
        </pc:spChg>
        <pc:spChg chg="add del mod">
          <ac:chgData name="Jamie L Bond" userId="a6e30f513dae4b66" providerId="LiveId" clId="{5CC29162-806F-4E99-BB6C-D825E9DCB597}" dt="2024-08-21T15:48:43.702" v="6173" actId="478"/>
          <ac:spMkLst>
            <pc:docMk/>
            <pc:sldMk cId="3429612716" sldId="267"/>
            <ac:spMk id="14" creationId="{2B28EB6C-164C-BD0E-ED5B-AD3F0B4F229B}"/>
          </ac:spMkLst>
        </pc:spChg>
        <pc:spChg chg="add del mod">
          <ac:chgData name="Jamie L Bond" userId="a6e30f513dae4b66" providerId="LiveId" clId="{5CC29162-806F-4E99-BB6C-D825E9DCB597}" dt="2024-08-21T15:48:43.702" v="6173" actId="478"/>
          <ac:spMkLst>
            <pc:docMk/>
            <pc:sldMk cId="3429612716" sldId="267"/>
            <ac:spMk id="15" creationId="{0FFF3325-E39C-37A9-4D73-F11A96239553}"/>
          </ac:spMkLst>
        </pc:spChg>
        <pc:spChg chg="add del mod">
          <ac:chgData name="Jamie L Bond" userId="a6e30f513dae4b66" providerId="LiveId" clId="{5CC29162-806F-4E99-BB6C-D825E9DCB597}" dt="2024-08-21T15:48:43.702" v="6173" actId="478"/>
          <ac:spMkLst>
            <pc:docMk/>
            <pc:sldMk cId="3429612716" sldId="267"/>
            <ac:spMk id="33" creationId="{B4D39BC6-2DB9-2B88-F43B-38245778FB17}"/>
          </ac:spMkLst>
        </pc:spChg>
        <pc:spChg chg="add del mod">
          <ac:chgData name="Jamie L Bond" userId="a6e30f513dae4b66" providerId="LiveId" clId="{5CC29162-806F-4E99-BB6C-D825E9DCB597}" dt="2024-08-21T15:48:43.702" v="6173" actId="478"/>
          <ac:spMkLst>
            <pc:docMk/>
            <pc:sldMk cId="3429612716" sldId="267"/>
            <ac:spMk id="37" creationId="{C49A4477-3E1A-3769-A3EA-0693BEA282C9}"/>
          </ac:spMkLst>
        </pc:spChg>
        <pc:spChg chg="add del mod">
          <ac:chgData name="Jamie L Bond" userId="a6e30f513dae4b66" providerId="LiveId" clId="{5CC29162-806F-4E99-BB6C-D825E9DCB597}" dt="2024-08-20T22:46:52.431" v="1891" actId="478"/>
          <ac:spMkLst>
            <pc:docMk/>
            <pc:sldMk cId="3429612716" sldId="267"/>
            <ac:spMk id="38" creationId="{994AE96C-1288-3811-07AE-68558D0555EF}"/>
          </ac:spMkLst>
        </pc:spChg>
        <pc:spChg chg="add del mod">
          <ac:chgData name="Jamie L Bond" userId="a6e30f513dae4b66" providerId="LiveId" clId="{5CC29162-806F-4E99-BB6C-D825E9DCB597}" dt="2024-08-21T15:48:43.702" v="6173" actId="478"/>
          <ac:spMkLst>
            <pc:docMk/>
            <pc:sldMk cId="3429612716" sldId="267"/>
            <ac:spMk id="39" creationId="{FEBE0CAE-5D07-FB5E-8BE4-E23E2DFD0E19}"/>
          </ac:spMkLst>
        </pc:spChg>
        <pc:spChg chg="add mod">
          <ac:chgData name="Jamie L Bond" userId="a6e30f513dae4b66" providerId="LiveId" clId="{5CC29162-806F-4E99-BB6C-D825E9DCB597}" dt="2024-08-21T14:18:34.277" v="2428" actId="1076"/>
          <ac:spMkLst>
            <pc:docMk/>
            <pc:sldMk cId="3429612716" sldId="267"/>
            <ac:spMk id="43" creationId="{5C572696-D031-46C4-831E-F2D9915DEE4C}"/>
          </ac:spMkLst>
        </pc:spChg>
        <pc:spChg chg="add mod topLvl">
          <ac:chgData name="Jamie L Bond" userId="a6e30f513dae4b66" providerId="LiveId" clId="{5CC29162-806F-4E99-BB6C-D825E9DCB597}" dt="2024-08-21T15:01:22.873" v="3640" actId="164"/>
          <ac:spMkLst>
            <pc:docMk/>
            <pc:sldMk cId="3429612716" sldId="267"/>
            <ac:spMk id="46" creationId="{3086BAF5-B145-9E75-5054-FDA4CD5248AF}"/>
          </ac:spMkLst>
        </pc:spChg>
        <pc:spChg chg="add mod">
          <ac:chgData name="Jamie L Bond" userId="a6e30f513dae4b66" providerId="LiveId" clId="{5CC29162-806F-4E99-BB6C-D825E9DCB597}" dt="2024-08-21T14:18:32.864" v="2425" actId="1076"/>
          <ac:spMkLst>
            <pc:docMk/>
            <pc:sldMk cId="3429612716" sldId="267"/>
            <ac:spMk id="49" creationId="{7A00C1E7-91D4-1697-81D5-90559D811704}"/>
          </ac:spMkLst>
        </pc:spChg>
        <pc:spChg chg="add mod">
          <ac:chgData name="Jamie L Bond" userId="a6e30f513dae4b66" providerId="LiveId" clId="{5CC29162-806F-4E99-BB6C-D825E9DCB597}" dt="2024-08-21T14:18:32.352" v="2424" actId="1076"/>
          <ac:spMkLst>
            <pc:docMk/>
            <pc:sldMk cId="3429612716" sldId="267"/>
            <ac:spMk id="50" creationId="{CFC83304-47C0-8980-90FA-BAD39F49EE74}"/>
          </ac:spMkLst>
        </pc:spChg>
        <pc:spChg chg="add del mod">
          <ac:chgData name="Jamie L Bond" userId="a6e30f513dae4b66" providerId="LiveId" clId="{5CC29162-806F-4E99-BB6C-D825E9DCB597}" dt="2024-08-21T15:48:43.702" v="6173" actId="478"/>
          <ac:spMkLst>
            <pc:docMk/>
            <pc:sldMk cId="3429612716" sldId="267"/>
            <ac:spMk id="57" creationId="{46BDF63E-7685-AED2-11A1-A4E1F8C349A6}"/>
          </ac:spMkLst>
        </pc:spChg>
        <pc:spChg chg="add del mod ord topLvl">
          <ac:chgData name="Jamie L Bond" userId="a6e30f513dae4b66" providerId="LiveId" clId="{5CC29162-806F-4E99-BB6C-D825E9DCB597}" dt="2024-08-21T15:48:43.702" v="6173" actId="478"/>
          <ac:spMkLst>
            <pc:docMk/>
            <pc:sldMk cId="3429612716" sldId="267"/>
            <ac:spMk id="67" creationId="{C10F6298-D30B-5B60-82B7-D5AAD4C52F17}"/>
          </ac:spMkLst>
        </pc:spChg>
        <pc:spChg chg="add del mod">
          <ac:chgData name="Jamie L Bond" userId="a6e30f513dae4b66" providerId="LiveId" clId="{5CC29162-806F-4E99-BB6C-D825E9DCB597}" dt="2024-08-21T15:48:43.702" v="6173" actId="478"/>
          <ac:spMkLst>
            <pc:docMk/>
            <pc:sldMk cId="3429612716" sldId="267"/>
            <ac:spMk id="68" creationId="{FE282360-9607-4562-10CB-BFF185F83A2D}"/>
          </ac:spMkLst>
        </pc:spChg>
        <pc:spChg chg="add del mod">
          <ac:chgData name="Jamie L Bond" userId="a6e30f513dae4b66" providerId="LiveId" clId="{5CC29162-806F-4E99-BB6C-D825E9DCB597}" dt="2024-08-21T15:48:43.702" v="6173" actId="478"/>
          <ac:spMkLst>
            <pc:docMk/>
            <pc:sldMk cId="3429612716" sldId="267"/>
            <ac:spMk id="69" creationId="{A480BDDE-1DE0-73A5-3DD0-5C6D336544A0}"/>
          </ac:spMkLst>
        </pc:spChg>
        <pc:spChg chg="add del mod">
          <ac:chgData name="Jamie L Bond" userId="a6e30f513dae4b66" providerId="LiveId" clId="{5CC29162-806F-4E99-BB6C-D825E9DCB597}" dt="2024-08-21T15:48:43.702" v="6173" actId="478"/>
          <ac:spMkLst>
            <pc:docMk/>
            <pc:sldMk cId="3429612716" sldId="267"/>
            <ac:spMk id="70" creationId="{43628D85-2F89-7F73-E65A-23F0C46940C6}"/>
          </ac:spMkLst>
        </pc:spChg>
        <pc:spChg chg="add mod topLvl">
          <ac:chgData name="Jamie L Bond" userId="a6e30f513dae4b66" providerId="LiveId" clId="{5CC29162-806F-4E99-BB6C-D825E9DCB597}" dt="2024-08-21T15:01:22.873" v="3640" actId="164"/>
          <ac:spMkLst>
            <pc:docMk/>
            <pc:sldMk cId="3429612716" sldId="267"/>
            <ac:spMk id="83" creationId="{4B421871-48F2-CC53-117A-B7984A40C14F}"/>
          </ac:spMkLst>
        </pc:spChg>
        <pc:spChg chg="add mod ord topLvl">
          <ac:chgData name="Jamie L Bond" userId="a6e30f513dae4b66" providerId="LiveId" clId="{5CC29162-806F-4E99-BB6C-D825E9DCB597}" dt="2024-08-21T15:01:22.873" v="3640" actId="164"/>
          <ac:spMkLst>
            <pc:docMk/>
            <pc:sldMk cId="3429612716" sldId="267"/>
            <ac:spMk id="88" creationId="{FE1EEEBE-BE9B-8B2A-140B-DA2220C12499}"/>
          </ac:spMkLst>
        </pc:spChg>
        <pc:spChg chg="add del mod">
          <ac:chgData name="Jamie L Bond" userId="a6e30f513dae4b66" providerId="LiveId" clId="{5CC29162-806F-4E99-BB6C-D825E9DCB597}" dt="2024-08-21T14:40:25.290" v="3193" actId="478"/>
          <ac:spMkLst>
            <pc:docMk/>
            <pc:sldMk cId="3429612716" sldId="267"/>
            <ac:spMk id="136" creationId="{1ABDCA6D-C27C-B8DA-E27A-1EDC707EDCCF}"/>
          </ac:spMkLst>
        </pc:spChg>
        <pc:spChg chg="add del mod topLvl">
          <ac:chgData name="Jamie L Bond" userId="a6e30f513dae4b66" providerId="LiveId" clId="{5CC29162-806F-4E99-BB6C-D825E9DCB597}" dt="2024-08-21T15:48:43.702" v="6173" actId="478"/>
          <ac:spMkLst>
            <pc:docMk/>
            <pc:sldMk cId="3429612716" sldId="267"/>
            <ac:spMk id="146" creationId="{85878C9E-99B7-E59E-7A66-3D35209851D7}"/>
          </ac:spMkLst>
        </pc:spChg>
        <pc:spChg chg="add mod topLvl">
          <ac:chgData name="Jamie L Bond" userId="a6e30f513dae4b66" providerId="LiveId" clId="{5CC29162-806F-4E99-BB6C-D825E9DCB597}" dt="2024-08-21T15:01:22.873" v="3640" actId="164"/>
          <ac:spMkLst>
            <pc:docMk/>
            <pc:sldMk cId="3429612716" sldId="267"/>
            <ac:spMk id="149" creationId="{C7656AE1-85F2-B397-0307-AE414AC4CC7D}"/>
          </ac:spMkLst>
        </pc:spChg>
        <pc:spChg chg="add del mod topLvl">
          <ac:chgData name="Jamie L Bond" userId="a6e30f513dae4b66" providerId="LiveId" clId="{5CC29162-806F-4E99-BB6C-D825E9DCB597}" dt="2024-08-21T15:48:43.702" v="6173" actId="478"/>
          <ac:spMkLst>
            <pc:docMk/>
            <pc:sldMk cId="3429612716" sldId="267"/>
            <ac:spMk id="161" creationId="{FB7740B5-D1F6-486B-DD05-62F502E68444}"/>
          </ac:spMkLst>
        </pc:spChg>
        <pc:spChg chg="add del mod">
          <ac:chgData name="Jamie L Bond" userId="a6e30f513dae4b66" providerId="LiveId" clId="{5CC29162-806F-4E99-BB6C-D825E9DCB597}" dt="2024-08-21T15:48:43.702" v="6173" actId="478"/>
          <ac:spMkLst>
            <pc:docMk/>
            <pc:sldMk cId="3429612716" sldId="267"/>
            <ac:spMk id="162" creationId="{311A7904-6FD8-F19F-D168-96E35EC4B60C}"/>
          </ac:spMkLst>
        </pc:spChg>
        <pc:spChg chg="add del mod topLvl">
          <ac:chgData name="Jamie L Bond" userId="a6e30f513dae4b66" providerId="LiveId" clId="{5CC29162-806F-4E99-BB6C-D825E9DCB597}" dt="2024-08-21T15:48:43.702" v="6173" actId="478"/>
          <ac:spMkLst>
            <pc:docMk/>
            <pc:sldMk cId="3429612716" sldId="267"/>
            <ac:spMk id="164" creationId="{7520AE39-ED25-158A-FDE7-EE26F258F750}"/>
          </ac:spMkLst>
        </pc:spChg>
        <pc:spChg chg="add del mod">
          <ac:chgData name="Jamie L Bond" userId="a6e30f513dae4b66" providerId="LiveId" clId="{5CC29162-806F-4E99-BB6C-D825E9DCB597}" dt="2024-08-21T15:48:43.702" v="6173" actId="478"/>
          <ac:spMkLst>
            <pc:docMk/>
            <pc:sldMk cId="3429612716" sldId="267"/>
            <ac:spMk id="166" creationId="{0CEA97BF-48F1-B041-7BEE-661DDAAABF63}"/>
          </ac:spMkLst>
        </pc:spChg>
        <pc:spChg chg="mod">
          <ac:chgData name="Jamie L Bond" userId="a6e30f513dae4b66" providerId="LiveId" clId="{5CC29162-806F-4E99-BB6C-D825E9DCB597}" dt="2024-08-21T15:02:14.574" v="3649" actId="14100"/>
          <ac:spMkLst>
            <pc:docMk/>
            <pc:sldMk cId="3429612716" sldId="267"/>
            <ac:spMk id="170" creationId="{CD2DC3B8-2CA8-69A1-5DEC-732C79156389}"/>
          </ac:spMkLst>
        </pc:spChg>
        <pc:spChg chg="mod">
          <ac:chgData name="Jamie L Bond" userId="a6e30f513dae4b66" providerId="LiveId" clId="{5CC29162-806F-4E99-BB6C-D825E9DCB597}" dt="2024-08-21T15:02:39.450" v="3664" actId="20577"/>
          <ac:spMkLst>
            <pc:docMk/>
            <pc:sldMk cId="3429612716" sldId="267"/>
            <ac:spMk id="171" creationId="{8FA653B0-B6A3-B760-6C72-BDA8C002E8AE}"/>
          </ac:spMkLst>
        </pc:spChg>
        <pc:spChg chg="del mod">
          <ac:chgData name="Jamie L Bond" userId="a6e30f513dae4b66" providerId="LiveId" clId="{5CC29162-806F-4E99-BB6C-D825E9DCB597}" dt="2024-08-21T15:02:06.862" v="3646" actId="478"/>
          <ac:spMkLst>
            <pc:docMk/>
            <pc:sldMk cId="3429612716" sldId="267"/>
            <ac:spMk id="172" creationId="{2763B8CA-EB32-97CF-B8D1-DC89A49A164F}"/>
          </ac:spMkLst>
        </pc:spChg>
        <pc:spChg chg="del mod">
          <ac:chgData name="Jamie L Bond" userId="a6e30f513dae4b66" providerId="LiveId" clId="{5CC29162-806F-4E99-BB6C-D825E9DCB597}" dt="2024-08-21T15:02:21.066" v="3651" actId="478"/>
          <ac:spMkLst>
            <pc:docMk/>
            <pc:sldMk cId="3429612716" sldId="267"/>
            <ac:spMk id="175" creationId="{0182C0EB-5150-DA1F-F3BC-49F220A9063B}"/>
          </ac:spMkLst>
        </pc:spChg>
        <pc:spChg chg="mod">
          <ac:chgData name="Jamie L Bond" userId="a6e30f513dae4b66" providerId="LiveId" clId="{5CC29162-806F-4E99-BB6C-D825E9DCB597}" dt="2024-08-21T15:01:29.386" v="3642"/>
          <ac:spMkLst>
            <pc:docMk/>
            <pc:sldMk cId="3429612716" sldId="267"/>
            <ac:spMk id="176" creationId="{C2EC22E9-C0CF-67C4-7321-A3426B48DF1F}"/>
          </ac:spMkLst>
        </pc:spChg>
        <pc:spChg chg="mod">
          <ac:chgData name="Jamie L Bond" userId="a6e30f513dae4b66" providerId="LiveId" clId="{5CC29162-806F-4E99-BB6C-D825E9DCB597}" dt="2024-08-21T15:01:29.386" v="3642"/>
          <ac:spMkLst>
            <pc:docMk/>
            <pc:sldMk cId="3429612716" sldId="267"/>
            <ac:spMk id="177" creationId="{576490D2-D939-AA6F-37B0-C7FA29155904}"/>
          </ac:spMkLst>
        </pc:spChg>
        <pc:spChg chg="add mod">
          <ac:chgData name="Jamie L Bond" userId="a6e30f513dae4b66" providerId="LiveId" clId="{5CC29162-806F-4E99-BB6C-D825E9DCB597}" dt="2024-08-21T16:10:38.804" v="6499" actId="1076"/>
          <ac:spMkLst>
            <pc:docMk/>
            <pc:sldMk cId="3429612716" sldId="267"/>
            <ac:spMk id="187" creationId="{71CDD18F-D474-2330-954E-0EF36EC5D8BC}"/>
          </ac:spMkLst>
        </pc:spChg>
        <pc:grpChg chg="del">
          <ac:chgData name="Jamie L Bond" userId="a6e30f513dae4b66" providerId="LiveId" clId="{5CC29162-806F-4E99-BB6C-D825E9DCB597}" dt="2024-08-20T14:16:02.810" v="278" actId="478"/>
          <ac:grpSpMkLst>
            <pc:docMk/>
            <pc:sldMk cId="3429612716" sldId="267"/>
            <ac:grpSpMk id="9" creationId="{8A7A3372-BD5F-F2D1-E039-F40136D7BA36}"/>
          </ac:grpSpMkLst>
        </pc:grpChg>
        <pc:grpChg chg="add del mod">
          <ac:chgData name="Jamie L Bond" userId="a6e30f513dae4b66" providerId="LiveId" clId="{5CC29162-806F-4E99-BB6C-D825E9DCB597}" dt="2024-08-21T15:00:48.592" v="3635" actId="165"/>
          <ac:grpSpMkLst>
            <pc:docMk/>
            <pc:sldMk cId="3429612716" sldId="267"/>
            <ac:grpSpMk id="165" creationId="{BF39890E-0DB6-958E-5418-7E3487E4D472}"/>
          </ac:grpSpMkLst>
        </pc:grpChg>
        <pc:grpChg chg="add del mod ord">
          <ac:chgData name="Jamie L Bond" userId="a6e30f513dae4b66" providerId="LiveId" clId="{5CC29162-806F-4E99-BB6C-D825E9DCB597}" dt="2024-08-21T15:01:20.071" v="3639" actId="165"/>
          <ac:grpSpMkLst>
            <pc:docMk/>
            <pc:sldMk cId="3429612716" sldId="267"/>
            <ac:grpSpMk id="167" creationId="{A9C639AB-5985-CABF-C553-34DD19A7CB04}"/>
          </ac:grpSpMkLst>
        </pc:grpChg>
        <pc:grpChg chg="add del mod ord">
          <ac:chgData name="Jamie L Bond" userId="a6e30f513dae4b66" providerId="LiveId" clId="{5CC29162-806F-4E99-BB6C-D825E9DCB597}" dt="2024-08-21T15:48:43.702" v="6173" actId="478"/>
          <ac:grpSpMkLst>
            <pc:docMk/>
            <pc:sldMk cId="3429612716" sldId="267"/>
            <ac:grpSpMk id="168" creationId="{956D4744-3ABE-EEEE-2F74-49095A21B2A4}"/>
          </ac:grpSpMkLst>
        </pc:grpChg>
        <pc:grpChg chg="add del mod ord">
          <ac:chgData name="Jamie L Bond" userId="a6e30f513dae4b66" providerId="LiveId" clId="{5CC29162-806F-4E99-BB6C-D825E9DCB597}" dt="2024-08-21T15:48:43.702" v="6173" actId="478"/>
          <ac:grpSpMkLst>
            <pc:docMk/>
            <pc:sldMk cId="3429612716" sldId="267"/>
            <ac:grpSpMk id="169" creationId="{49AE0B0C-A7A1-6623-E254-AD604D017F53}"/>
          </ac:grpSpMkLst>
        </pc:grpChg>
        <pc:picChg chg="del">
          <ac:chgData name="Jamie L Bond" userId="a6e30f513dae4b66" providerId="LiveId" clId="{5CC29162-806F-4E99-BB6C-D825E9DCB597}" dt="2024-08-20T14:15:59.625" v="277" actId="478"/>
          <ac:picMkLst>
            <pc:docMk/>
            <pc:sldMk cId="3429612716" sldId="267"/>
            <ac:picMk id="21" creationId="{1419957A-EF92-5780-E53D-61A1D0FA0C2E}"/>
          </ac:picMkLst>
        </pc:picChg>
        <pc:picChg chg="del">
          <ac:chgData name="Jamie L Bond" userId="a6e30f513dae4b66" providerId="LiveId" clId="{5CC29162-806F-4E99-BB6C-D825E9DCB597}" dt="2024-08-20T14:15:59.625" v="277" actId="478"/>
          <ac:picMkLst>
            <pc:docMk/>
            <pc:sldMk cId="3429612716" sldId="267"/>
            <ac:picMk id="23" creationId="{3F110DE3-7890-7CD4-7C5B-762831EAD0D9}"/>
          </ac:picMkLst>
        </pc:picChg>
        <pc:picChg chg="del">
          <ac:chgData name="Jamie L Bond" userId="a6e30f513dae4b66" providerId="LiveId" clId="{5CC29162-806F-4E99-BB6C-D825E9DCB597}" dt="2024-08-20T14:16:02.810" v="278" actId="478"/>
          <ac:picMkLst>
            <pc:docMk/>
            <pc:sldMk cId="3429612716" sldId="267"/>
            <ac:picMk id="27" creationId="{9B6DA9BA-A50A-7CEC-D80F-FA15A8429B20}"/>
          </ac:picMkLst>
        </pc:picChg>
        <pc:picChg chg="del">
          <ac:chgData name="Jamie L Bond" userId="a6e30f513dae4b66" providerId="LiveId" clId="{5CC29162-806F-4E99-BB6C-D825E9DCB597}" dt="2024-08-20T14:15:59.625" v="277" actId="478"/>
          <ac:picMkLst>
            <pc:docMk/>
            <pc:sldMk cId="3429612716" sldId="267"/>
            <ac:picMk id="29" creationId="{6C008AB6-048A-55DD-6C99-333E9A068425}"/>
          </ac:picMkLst>
        </pc:picChg>
        <pc:picChg chg="add mod modCrop">
          <ac:chgData name="Jamie L Bond" userId="a6e30f513dae4b66" providerId="LiveId" clId="{5CC29162-806F-4E99-BB6C-D825E9DCB597}" dt="2024-08-21T16:09:58.524" v="6452" actId="1076"/>
          <ac:picMkLst>
            <pc:docMk/>
            <pc:sldMk cId="3429612716" sldId="267"/>
            <ac:picMk id="178" creationId="{F920BBEF-CED1-187E-6FA9-A98DD95E8CF1}"/>
          </ac:picMkLst>
        </pc:picChg>
        <pc:picChg chg="add del mod">
          <ac:chgData name="Jamie L Bond" userId="a6e30f513dae4b66" providerId="LiveId" clId="{5CC29162-806F-4E99-BB6C-D825E9DCB597}" dt="2024-08-21T15:50:55.724" v="6190" actId="478"/>
          <ac:picMkLst>
            <pc:docMk/>
            <pc:sldMk cId="3429612716" sldId="267"/>
            <ac:picMk id="179" creationId="{324CD5BC-B5B9-6C02-F801-26A81C066F2C}"/>
          </ac:picMkLst>
        </pc:picChg>
        <pc:picChg chg="add del mod">
          <ac:chgData name="Jamie L Bond" userId="a6e30f513dae4b66" providerId="LiveId" clId="{5CC29162-806F-4E99-BB6C-D825E9DCB597}" dt="2024-08-21T15:57:36.489" v="6253" actId="478"/>
          <ac:picMkLst>
            <pc:docMk/>
            <pc:sldMk cId="3429612716" sldId="267"/>
            <ac:picMk id="181" creationId="{CEC09822-2647-3F96-6F10-98074C854631}"/>
          </ac:picMkLst>
        </pc:picChg>
        <pc:picChg chg="add mod ord">
          <ac:chgData name="Jamie L Bond" userId="a6e30f513dae4b66" providerId="LiveId" clId="{5CC29162-806F-4E99-BB6C-D825E9DCB597}" dt="2024-08-21T16:10:09.085" v="6454" actId="1076"/>
          <ac:picMkLst>
            <pc:docMk/>
            <pc:sldMk cId="3429612716" sldId="267"/>
            <ac:picMk id="183" creationId="{4C6870EB-39E5-B1A9-230F-B8A40F07E217}"/>
          </ac:picMkLst>
        </pc:picChg>
        <pc:picChg chg="add del mod">
          <ac:chgData name="Jamie L Bond" userId="a6e30f513dae4b66" providerId="LiveId" clId="{5CC29162-806F-4E99-BB6C-D825E9DCB597}" dt="2024-08-21T16:09:20.785" v="6439" actId="478"/>
          <ac:picMkLst>
            <pc:docMk/>
            <pc:sldMk cId="3429612716" sldId="267"/>
            <ac:picMk id="185" creationId="{2D5723ED-DF47-6C9E-12B0-55677DFD7179}"/>
          </ac:picMkLst>
        </pc:picChg>
        <pc:picChg chg="add mod ord">
          <ac:chgData name="Jamie L Bond" userId="a6e30f513dae4b66" providerId="LiveId" clId="{5CC29162-806F-4E99-BB6C-D825E9DCB597}" dt="2024-08-21T16:09:58.524" v="6452" actId="1076"/>
          <ac:picMkLst>
            <pc:docMk/>
            <pc:sldMk cId="3429612716" sldId="267"/>
            <ac:picMk id="186" creationId="{2D6B2B07-670A-55AD-4848-23D38EB3BE96}"/>
          </ac:picMkLst>
        </pc:picChg>
        <pc:picChg chg="add mod">
          <ac:chgData name="Jamie L Bond" userId="a6e30f513dae4b66" providerId="LiveId" clId="{5CC29162-806F-4E99-BB6C-D825E9DCB597}" dt="2024-08-21T16:10:05.409" v="6453" actId="1076"/>
          <ac:picMkLst>
            <pc:docMk/>
            <pc:sldMk cId="3429612716" sldId="267"/>
            <ac:picMk id="189" creationId="{5AA44EEE-8245-8407-0F15-45989B9B09AA}"/>
          </ac:picMkLst>
        </pc:picChg>
        <pc:cxnChg chg="add del mod topLvl">
          <ac:chgData name="Jamie L Bond" userId="a6e30f513dae4b66" providerId="LiveId" clId="{5CC29162-806F-4E99-BB6C-D825E9DCB597}" dt="2024-08-21T15:48:43.702" v="6173" actId="478"/>
          <ac:cxnSpMkLst>
            <pc:docMk/>
            <pc:sldMk cId="3429612716" sldId="267"/>
            <ac:cxnSpMk id="16" creationId="{7011E686-3869-C56D-2149-179B46F2D98A}"/>
          </ac:cxnSpMkLst>
        </pc:cxnChg>
        <pc:cxnChg chg="add del mod">
          <ac:chgData name="Jamie L Bond" userId="a6e30f513dae4b66" providerId="LiveId" clId="{5CC29162-806F-4E99-BB6C-D825E9DCB597}" dt="2024-08-21T14:38:28.266" v="3160" actId="478"/>
          <ac:cxnSpMkLst>
            <pc:docMk/>
            <pc:sldMk cId="3429612716" sldId="267"/>
            <ac:cxnSpMk id="17" creationId="{B3A32B80-E8C5-7CEE-DD4E-6EB9E1DA2DB5}"/>
          </ac:cxnSpMkLst>
        </pc:cxnChg>
        <pc:cxnChg chg="add mod topLvl">
          <ac:chgData name="Jamie L Bond" userId="a6e30f513dae4b66" providerId="LiveId" clId="{5CC29162-806F-4E99-BB6C-D825E9DCB597}" dt="2024-08-21T15:48:43.702" v="6173" actId="478"/>
          <ac:cxnSpMkLst>
            <pc:docMk/>
            <pc:sldMk cId="3429612716" sldId="267"/>
            <ac:cxnSpMk id="20" creationId="{AFCD9846-8F3C-9E04-444C-0CED8451BA73}"/>
          </ac:cxnSpMkLst>
        </pc:cxnChg>
        <pc:cxnChg chg="add mod topLvl">
          <ac:chgData name="Jamie L Bond" userId="a6e30f513dae4b66" providerId="LiveId" clId="{5CC29162-806F-4E99-BB6C-D825E9DCB597}" dt="2024-08-21T15:48:43.702" v="6173" actId="478"/>
          <ac:cxnSpMkLst>
            <pc:docMk/>
            <pc:sldMk cId="3429612716" sldId="267"/>
            <ac:cxnSpMk id="23" creationId="{1A7D913F-0EA5-9C4F-5400-BE67FAAC781F}"/>
          </ac:cxnSpMkLst>
        </pc:cxnChg>
        <pc:cxnChg chg="add del mod">
          <ac:chgData name="Jamie L Bond" userId="a6e30f513dae4b66" providerId="LiveId" clId="{5CC29162-806F-4E99-BB6C-D825E9DCB597}" dt="2024-08-21T14:38:29.304" v="3161" actId="478"/>
          <ac:cxnSpMkLst>
            <pc:docMk/>
            <pc:sldMk cId="3429612716" sldId="267"/>
            <ac:cxnSpMk id="25" creationId="{4C61D5CB-FA11-364E-F426-1F978FB25653}"/>
          </ac:cxnSpMkLst>
        </pc:cxnChg>
        <pc:cxnChg chg="add del mod topLvl">
          <ac:chgData name="Jamie L Bond" userId="a6e30f513dae4b66" providerId="LiveId" clId="{5CC29162-806F-4E99-BB6C-D825E9DCB597}" dt="2024-08-21T15:48:43.702" v="6173" actId="478"/>
          <ac:cxnSpMkLst>
            <pc:docMk/>
            <pc:sldMk cId="3429612716" sldId="267"/>
            <ac:cxnSpMk id="26" creationId="{3CD29471-B222-FE7A-5281-8BF0035BE406}"/>
          </ac:cxnSpMkLst>
        </pc:cxnChg>
        <pc:cxnChg chg="add del mod">
          <ac:chgData name="Jamie L Bond" userId="a6e30f513dae4b66" providerId="LiveId" clId="{5CC29162-806F-4E99-BB6C-D825E9DCB597}" dt="2024-08-21T14:43:54.690" v="3300" actId="478"/>
          <ac:cxnSpMkLst>
            <pc:docMk/>
            <pc:sldMk cId="3429612716" sldId="267"/>
            <ac:cxnSpMk id="27" creationId="{409FAF67-B182-023C-20A2-888D286C071D}"/>
          </ac:cxnSpMkLst>
        </pc:cxnChg>
        <pc:cxnChg chg="add del mod">
          <ac:chgData name="Jamie L Bond" userId="a6e30f513dae4b66" providerId="LiveId" clId="{5CC29162-806F-4E99-BB6C-D825E9DCB597}" dt="2024-08-20T16:41:01.008" v="1332" actId="478"/>
          <ac:cxnSpMkLst>
            <pc:docMk/>
            <pc:sldMk cId="3429612716" sldId="267"/>
            <ac:cxnSpMk id="34" creationId="{573773A8-6143-824A-4116-D38BC7C13F25}"/>
          </ac:cxnSpMkLst>
        </pc:cxnChg>
        <pc:cxnChg chg="add del mod">
          <ac:chgData name="Jamie L Bond" userId="a6e30f513dae4b66" providerId="LiveId" clId="{5CC29162-806F-4E99-BB6C-D825E9DCB597}" dt="2024-08-21T15:48:43.702" v="6173" actId="478"/>
          <ac:cxnSpMkLst>
            <pc:docMk/>
            <pc:sldMk cId="3429612716" sldId="267"/>
            <ac:cxnSpMk id="40" creationId="{A4037835-E984-0E83-3F5C-4BF6D7C4CADB}"/>
          </ac:cxnSpMkLst>
        </pc:cxnChg>
        <pc:cxnChg chg="add del mod">
          <ac:chgData name="Jamie L Bond" userId="a6e30f513dae4b66" providerId="LiveId" clId="{5CC29162-806F-4E99-BB6C-D825E9DCB597}" dt="2024-08-21T15:48:43.702" v="6173" actId="478"/>
          <ac:cxnSpMkLst>
            <pc:docMk/>
            <pc:sldMk cId="3429612716" sldId="267"/>
            <ac:cxnSpMk id="44" creationId="{D5FDD827-3470-1C92-AB63-E28AE5BC13E8}"/>
          </ac:cxnSpMkLst>
        </pc:cxnChg>
        <pc:cxnChg chg="add del mod">
          <ac:chgData name="Jamie L Bond" userId="a6e30f513dae4b66" providerId="LiveId" clId="{5CC29162-806F-4E99-BB6C-D825E9DCB597}" dt="2024-08-21T15:48:43.702" v="6173" actId="478"/>
          <ac:cxnSpMkLst>
            <pc:docMk/>
            <pc:sldMk cId="3429612716" sldId="267"/>
            <ac:cxnSpMk id="54" creationId="{FFF88A26-6989-A4EC-98AD-08AA878DF0AF}"/>
          </ac:cxnSpMkLst>
        </pc:cxnChg>
        <pc:cxnChg chg="add del mod topLvl">
          <ac:chgData name="Jamie L Bond" userId="a6e30f513dae4b66" providerId="LiveId" clId="{5CC29162-806F-4E99-BB6C-D825E9DCB597}" dt="2024-08-21T15:48:43.702" v="6173" actId="478"/>
          <ac:cxnSpMkLst>
            <pc:docMk/>
            <pc:sldMk cId="3429612716" sldId="267"/>
            <ac:cxnSpMk id="142" creationId="{82050F08-6BDE-2F27-0956-66CAED9DA644}"/>
          </ac:cxnSpMkLst>
        </pc:cxnChg>
        <pc:cxnChg chg="del mod">
          <ac:chgData name="Jamie L Bond" userId="a6e30f513dae4b66" providerId="LiveId" clId="{5CC29162-806F-4E99-BB6C-D825E9DCB597}" dt="2024-08-21T15:02:18.911" v="3650" actId="478"/>
          <ac:cxnSpMkLst>
            <pc:docMk/>
            <pc:sldMk cId="3429612716" sldId="267"/>
            <ac:cxnSpMk id="173" creationId="{0C76F98E-B028-8682-7ABD-0D9079B70F07}"/>
          </ac:cxnSpMkLst>
        </pc:cxnChg>
        <pc:cxnChg chg="mod">
          <ac:chgData name="Jamie L Bond" userId="a6e30f513dae4b66" providerId="LiveId" clId="{5CC29162-806F-4E99-BB6C-D825E9DCB597}" dt="2024-08-21T15:48:43.702" v="6173" actId="478"/>
          <ac:cxnSpMkLst>
            <pc:docMk/>
            <pc:sldMk cId="3429612716" sldId="267"/>
            <ac:cxnSpMk id="174" creationId="{C2E8388A-B39F-07DB-0361-755E1EB686A9}"/>
          </ac:cxnSpMkLst>
        </pc:cxnChg>
      </pc:sldChg>
      <pc:sldChg chg="addSp delSp modSp new mod modShow">
        <pc:chgData name="Jamie L Bond" userId="a6e30f513dae4b66" providerId="LiveId" clId="{5CC29162-806F-4E99-BB6C-D825E9DCB597}" dt="2024-08-21T16:11:00.538" v="6503" actId="1076"/>
        <pc:sldMkLst>
          <pc:docMk/>
          <pc:sldMk cId="2323337262" sldId="268"/>
        </pc:sldMkLst>
        <pc:spChg chg="mod">
          <ac:chgData name="Jamie L Bond" userId="a6e30f513dae4b66" providerId="LiveId" clId="{5CC29162-806F-4E99-BB6C-D825E9DCB597}" dt="2024-08-20T14:58:55.657" v="1145" actId="20577"/>
          <ac:spMkLst>
            <pc:docMk/>
            <pc:sldMk cId="2323337262" sldId="268"/>
            <ac:spMk id="2" creationId="{C338478E-81F3-D229-A83A-5B5EC37298A3}"/>
          </ac:spMkLst>
        </pc:spChg>
        <pc:spChg chg="del">
          <ac:chgData name="Jamie L Bond" userId="a6e30f513dae4b66" providerId="LiveId" clId="{5CC29162-806F-4E99-BB6C-D825E9DCB597}" dt="2024-08-20T14:59:08.709" v="1147" actId="931"/>
          <ac:spMkLst>
            <pc:docMk/>
            <pc:sldMk cId="2323337262" sldId="268"/>
            <ac:spMk id="3" creationId="{B3C470FC-FC4B-BA90-84FC-9108B0E1F99D}"/>
          </ac:spMkLst>
        </pc:spChg>
        <pc:picChg chg="add del mod">
          <ac:chgData name="Jamie L Bond" userId="a6e30f513dae4b66" providerId="LiveId" clId="{5CC29162-806F-4E99-BB6C-D825E9DCB597}" dt="2024-08-21T15:54:45.184" v="6231" actId="478"/>
          <ac:picMkLst>
            <pc:docMk/>
            <pc:sldMk cId="2323337262" sldId="268"/>
            <ac:picMk id="6" creationId="{73A6A0D2-2BE5-2859-15B1-80CDAB73D046}"/>
          </ac:picMkLst>
        </pc:picChg>
        <pc:picChg chg="add del mod">
          <ac:chgData name="Jamie L Bond" userId="a6e30f513dae4b66" providerId="LiveId" clId="{5CC29162-806F-4E99-BB6C-D825E9DCB597}" dt="2024-08-21T16:10:57.206" v="6501" actId="478"/>
          <ac:picMkLst>
            <pc:docMk/>
            <pc:sldMk cId="2323337262" sldId="268"/>
            <ac:picMk id="7" creationId="{0F08E826-96A9-2646-108A-C5FE69A3FB6A}"/>
          </ac:picMkLst>
        </pc:picChg>
        <pc:picChg chg="add mod">
          <ac:chgData name="Jamie L Bond" userId="a6e30f513dae4b66" providerId="LiveId" clId="{5CC29162-806F-4E99-BB6C-D825E9DCB597}" dt="2024-08-20T23:43:38.911" v="2160" actId="1076"/>
          <ac:picMkLst>
            <pc:docMk/>
            <pc:sldMk cId="2323337262" sldId="268"/>
            <ac:picMk id="9" creationId="{DADB6053-CF02-1C01-93F9-2E1635E6D010}"/>
          </ac:picMkLst>
        </pc:picChg>
        <pc:picChg chg="add mod">
          <ac:chgData name="Jamie L Bond" userId="a6e30f513dae4b66" providerId="LiveId" clId="{5CC29162-806F-4E99-BB6C-D825E9DCB597}" dt="2024-08-21T16:11:00.538" v="6503" actId="1076"/>
          <ac:picMkLst>
            <pc:docMk/>
            <pc:sldMk cId="2323337262" sldId="268"/>
            <ac:picMk id="10" creationId="{AEC5ADDF-1647-C282-F636-916A29EEBB25}"/>
          </ac:picMkLst>
        </pc:picChg>
      </pc:sldChg>
      <pc:sldChg chg="del">
        <pc:chgData name="Jamie L Bond" userId="a6e30f513dae4b66" providerId="LiveId" clId="{5CC29162-806F-4E99-BB6C-D825E9DCB597}" dt="2024-08-20T14:17:07.715" v="308" actId="47"/>
        <pc:sldMkLst>
          <pc:docMk/>
          <pc:sldMk cId="2645666859" sldId="268"/>
        </pc:sldMkLst>
      </pc:sldChg>
      <pc:sldChg chg="addSp delSp modSp add mod modShow">
        <pc:chgData name="Jamie L Bond" userId="a6e30f513dae4b66" providerId="LiveId" clId="{5CC29162-806F-4E99-BB6C-D825E9DCB597}" dt="2024-08-21T16:10:49.472" v="6500" actId="729"/>
        <pc:sldMkLst>
          <pc:docMk/>
          <pc:sldMk cId="1967254509" sldId="269"/>
        </pc:sldMkLst>
        <pc:spChg chg="mod">
          <ac:chgData name="Jamie L Bond" userId="a6e30f513dae4b66" providerId="LiveId" clId="{5CC29162-806F-4E99-BB6C-D825E9DCB597}" dt="2024-08-21T00:19:36.350" v="2224" actId="20577"/>
          <ac:spMkLst>
            <pc:docMk/>
            <pc:sldMk cId="1967254509" sldId="269"/>
            <ac:spMk id="2" creationId="{C338478E-81F3-D229-A83A-5B5EC37298A3}"/>
          </ac:spMkLst>
        </pc:spChg>
        <pc:spChg chg="add del mod">
          <ac:chgData name="Jamie L Bond" userId="a6e30f513dae4b66" providerId="LiveId" clId="{5CC29162-806F-4E99-BB6C-D825E9DCB597}" dt="2024-08-21T00:19:15.892" v="2173" actId="478"/>
          <ac:spMkLst>
            <pc:docMk/>
            <pc:sldMk cId="1967254509" sldId="269"/>
            <ac:spMk id="6" creationId="{C774A263-DC95-A99C-BF06-48950010792B}"/>
          </ac:spMkLst>
        </pc:spChg>
        <pc:spChg chg="add mod">
          <ac:chgData name="Jamie L Bond" userId="a6e30f513dae4b66" providerId="LiveId" clId="{5CC29162-806F-4E99-BB6C-D825E9DCB597}" dt="2024-08-21T00:19:25.463" v="2177" actId="1076"/>
          <ac:spMkLst>
            <pc:docMk/>
            <pc:sldMk cId="1967254509" sldId="269"/>
            <ac:spMk id="14" creationId="{D160917D-6B4B-6591-8B96-B2C7F9124749}"/>
          </ac:spMkLst>
        </pc:spChg>
        <pc:picChg chg="add mod">
          <ac:chgData name="Jamie L Bond" userId="a6e30f513dae4b66" providerId="LiveId" clId="{5CC29162-806F-4E99-BB6C-D825E9DCB597}" dt="2024-08-21T15:52:35.480" v="6211" actId="1076"/>
          <ac:picMkLst>
            <pc:docMk/>
            <pc:sldMk cId="1967254509" sldId="269"/>
            <ac:picMk id="6" creationId="{3D2FC20D-6312-431F-84E5-3191F8EB8018}"/>
          </ac:picMkLst>
        </pc:picChg>
        <pc:picChg chg="del">
          <ac:chgData name="Jamie L Bond" userId="a6e30f513dae4b66" providerId="LiveId" clId="{5CC29162-806F-4E99-BB6C-D825E9DCB597}" dt="2024-08-21T00:19:16.732" v="2174" actId="478"/>
          <ac:picMkLst>
            <pc:docMk/>
            <pc:sldMk cId="1967254509" sldId="269"/>
            <ac:picMk id="7" creationId="{0F08E826-96A9-2646-108A-C5FE69A3FB6A}"/>
          </ac:picMkLst>
        </pc:picChg>
        <pc:picChg chg="del">
          <ac:chgData name="Jamie L Bond" userId="a6e30f513dae4b66" providerId="LiveId" clId="{5CC29162-806F-4E99-BB6C-D825E9DCB597}" dt="2024-08-21T00:18:24.267" v="2167" actId="478"/>
          <ac:picMkLst>
            <pc:docMk/>
            <pc:sldMk cId="1967254509" sldId="269"/>
            <ac:picMk id="9" creationId="{DADB6053-CF02-1C01-93F9-2E1635E6D010}"/>
          </ac:picMkLst>
        </pc:picChg>
        <pc:picChg chg="add del">
          <ac:chgData name="Jamie L Bond" userId="a6e30f513dae4b66" providerId="LiveId" clId="{5CC29162-806F-4E99-BB6C-D825E9DCB597}" dt="2024-08-21T00:19:12.756" v="2172" actId="478"/>
          <ac:picMkLst>
            <pc:docMk/>
            <pc:sldMk cId="1967254509" sldId="269"/>
            <ac:picMk id="10" creationId="{627BB062-EBAC-F32B-8C8C-D2B59CFACBA8}"/>
          </ac:picMkLst>
        </pc:picChg>
        <pc:picChg chg="add mod">
          <ac:chgData name="Jamie L Bond" userId="a6e30f513dae4b66" providerId="LiveId" clId="{5CC29162-806F-4E99-BB6C-D825E9DCB597}" dt="2024-08-21T15:52:07.815" v="6208" actId="1076"/>
          <ac:picMkLst>
            <pc:docMk/>
            <pc:sldMk cId="1967254509" sldId="269"/>
            <ac:picMk id="12" creationId="{6C8F8E5C-5CF5-5601-CB15-76495AE59FEE}"/>
          </ac:picMkLst>
        </pc:picChg>
      </pc:sldChg>
      <pc:sldChg chg="modSp add mod">
        <pc:chgData name="Jamie L Bond" userId="a6e30f513dae4b66" providerId="LiveId" clId="{5CC29162-806F-4E99-BB6C-D825E9DCB597}" dt="2024-08-21T14:15:54.029" v="2343"/>
        <pc:sldMkLst>
          <pc:docMk/>
          <pc:sldMk cId="4242904725" sldId="270"/>
        </pc:sldMkLst>
        <pc:spChg chg="mod">
          <ac:chgData name="Jamie L Bond" userId="a6e30f513dae4b66" providerId="LiveId" clId="{5CC29162-806F-4E99-BB6C-D825E9DCB597}" dt="2024-08-21T14:15:54.029" v="2343"/>
          <ac:spMkLst>
            <pc:docMk/>
            <pc:sldMk cId="4242904725" sldId="270"/>
            <ac:spMk id="2" creationId="{7C6500D4-902C-A8FA-4A59-0DED21AB2E65}"/>
          </ac:spMkLst>
        </pc:spChg>
      </pc:sldChg>
      <pc:sldChg chg="addSp delSp modSp add mod">
        <pc:chgData name="Jamie L Bond" userId="a6e30f513dae4b66" providerId="LiveId" clId="{5CC29162-806F-4E99-BB6C-D825E9DCB597}" dt="2024-08-21T16:54:55.886" v="7933" actId="14100"/>
        <pc:sldMkLst>
          <pc:docMk/>
          <pc:sldMk cId="3145427368" sldId="271"/>
        </pc:sldMkLst>
        <pc:spChg chg="mod">
          <ac:chgData name="Jamie L Bond" userId="a6e30f513dae4b66" providerId="LiveId" clId="{5CC29162-806F-4E99-BB6C-D825E9DCB597}" dt="2024-08-21T16:47:23.095" v="7732" actId="1076"/>
          <ac:spMkLst>
            <pc:docMk/>
            <pc:sldMk cId="3145427368" sldId="271"/>
            <ac:spMk id="5" creationId="{14CC141E-45FF-84A0-799B-8FF06FFF5424}"/>
          </ac:spMkLst>
        </pc:spChg>
        <pc:spChg chg="add del">
          <ac:chgData name="Jamie L Bond" userId="a6e30f513dae4b66" providerId="LiveId" clId="{5CC29162-806F-4E99-BB6C-D825E9DCB597}" dt="2024-08-21T16:28:24.450" v="7091" actId="478"/>
          <ac:spMkLst>
            <pc:docMk/>
            <pc:sldMk cId="3145427368" sldId="271"/>
            <ac:spMk id="7" creationId="{61AF855E-EC16-A5DF-E876-86AB232207E3}"/>
          </ac:spMkLst>
        </pc:spChg>
        <pc:spChg chg="add del mod">
          <ac:chgData name="Jamie L Bond" userId="a6e30f513dae4b66" providerId="LiveId" clId="{5CC29162-806F-4E99-BB6C-D825E9DCB597}" dt="2024-08-21T16:26:01.923" v="7010" actId="478"/>
          <ac:spMkLst>
            <pc:docMk/>
            <pc:sldMk cId="3145427368" sldId="271"/>
            <ac:spMk id="8" creationId="{12CB70C8-BC57-1332-3366-AF6105D10634}"/>
          </ac:spMkLst>
        </pc:spChg>
        <pc:spChg chg="mod">
          <ac:chgData name="Jamie L Bond" userId="a6e30f513dae4b66" providerId="LiveId" clId="{5CC29162-806F-4E99-BB6C-D825E9DCB597}" dt="2024-08-21T16:20:27.390" v="6808" actId="20577"/>
          <ac:spMkLst>
            <pc:docMk/>
            <pc:sldMk cId="3145427368" sldId="271"/>
            <ac:spMk id="9" creationId="{CF248F6D-DDF6-4F8C-93DE-31AA08390B65}"/>
          </ac:spMkLst>
        </pc:spChg>
        <pc:spChg chg="add mod">
          <ac:chgData name="Jamie L Bond" userId="a6e30f513dae4b66" providerId="LiveId" clId="{5CC29162-806F-4E99-BB6C-D825E9DCB597}" dt="2024-08-21T16:45:29.218" v="7655" actId="207"/>
          <ac:spMkLst>
            <pc:docMk/>
            <pc:sldMk cId="3145427368" sldId="271"/>
            <ac:spMk id="12" creationId="{8A6AF11B-83AD-5A70-6DCB-97433A14390B}"/>
          </ac:spMkLst>
        </pc:spChg>
        <pc:spChg chg="add del mod">
          <ac:chgData name="Jamie L Bond" userId="a6e30f513dae4b66" providerId="LiveId" clId="{5CC29162-806F-4E99-BB6C-D825E9DCB597}" dt="2024-08-21T16:38:21.874" v="7475" actId="478"/>
          <ac:spMkLst>
            <pc:docMk/>
            <pc:sldMk cId="3145427368" sldId="271"/>
            <ac:spMk id="13" creationId="{7CD8ACE2-6AA4-C5F8-5CF5-C1D8F9D48FFE}"/>
          </ac:spMkLst>
        </pc:spChg>
        <pc:spChg chg="add del mod ord">
          <ac:chgData name="Jamie L Bond" userId="a6e30f513dae4b66" providerId="LiveId" clId="{5CC29162-806F-4E99-BB6C-D825E9DCB597}" dt="2024-08-21T16:47:19.630" v="7731" actId="14100"/>
          <ac:spMkLst>
            <pc:docMk/>
            <pc:sldMk cId="3145427368" sldId="271"/>
            <ac:spMk id="14" creationId="{2B28EB6C-164C-BD0E-ED5B-AD3F0B4F229B}"/>
          </ac:spMkLst>
        </pc:spChg>
        <pc:spChg chg="add del">
          <ac:chgData name="Jamie L Bond" userId="a6e30f513dae4b66" providerId="LiveId" clId="{5CC29162-806F-4E99-BB6C-D825E9DCB597}" dt="2024-08-21T16:38:21.874" v="7475" actId="478"/>
          <ac:spMkLst>
            <pc:docMk/>
            <pc:sldMk cId="3145427368" sldId="271"/>
            <ac:spMk id="15" creationId="{0FFF3325-E39C-37A9-4D73-F11A96239553}"/>
          </ac:spMkLst>
        </pc:spChg>
        <pc:spChg chg="add del mod">
          <ac:chgData name="Jamie L Bond" userId="a6e30f513dae4b66" providerId="LiveId" clId="{5CC29162-806F-4E99-BB6C-D825E9DCB597}" dt="2024-08-21T16:16:00.736" v="6681" actId="478"/>
          <ac:spMkLst>
            <pc:docMk/>
            <pc:sldMk cId="3145427368" sldId="271"/>
            <ac:spMk id="18" creationId="{A83C4900-88F8-2A37-AD65-28D54523E004}"/>
          </ac:spMkLst>
        </pc:spChg>
        <pc:spChg chg="add mod">
          <ac:chgData name="Jamie L Bond" userId="a6e30f513dae4b66" providerId="LiveId" clId="{5CC29162-806F-4E99-BB6C-D825E9DCB597}" dt="2024-08-21T16:45:29.218" v="7655" actId="207"/>
          <ac:spMkLst>
            <pc:docMk/>
            <pc:sldMk cId="3145427368" sldId="271"/>
            <ac:spMk id="29" creationId="{AEFA4259-42CE-0385-29F4-4B0918D2664C}"/>
          </ac:spMkLst>
        </pc:spChg>
        <pc:spChg chg="add del mod">
          <ac:chgData name="Jamie L Bond" userId="a6e30f513dae4b66" providerId="LiveId" clId="{5CC29162-806F-4E99-BB6C-D825E9DCB597}" dt="2024-08-21T16:46:20.422" v="7672" actId="20577"/>
          <ac:spMkLst>
            <pc:docMk/>
            <pc:sldMk cId="3145427368" sldId="271"/>
            <ac:spMk id="33" creationId="{B4D39BC6-2DB9-2B88-F43B-38245778FB17}"/>
          </ac:spMkLst>
        </pc:spChg>
        <pc:spChg chg="add mod ord">
          <ac:chgData name="Jamie L Bond" userId="a6e30f513dae4b66" providerId="LiveId" clId="{5CC29162-806F-4E99-BB6C-D825E9DCB597}" dt="2024-08-21T16:45:37.692" v="7659" actId="113"/>
          <ac:spMkLst>
            <pc:docMk/>
            <pc:sldMk cId="3145427368" sldId="271"/>
            <ac:spMk id="36" creationId="{05C8ABBE-5E78-6197-503E-D97C30D040B6}"/>
          </ac:spMkLst>
        </pc:spChg>
        <pc:spChg chg="add del">
          <ac:chgData name="Jamie L Bond" userId="a6e30f513dae4b66" providerId="LiveId" clId="{5CC29162-806F-4E99-BB6C-D825E9DCB597}" dt="2024-08-21T16:28:23.123" v="7090" actId="478"/>
          <ac:spMkLst>
            <pc:docMk/>
            <pc:sldMk cId="3145427368" sldId="271"/>
            <ac:spMk id="37" creationId="{C49A4477-3E1A-3769-A3EA-0693BEA282C9}"/>
          </ac:spMkLst>
        </pc:spChg>
        <pc:spChg chg="add del">
          <ac:chgData name="Jamie L Bond" userId="a6e30f513dae4b66" providerId="LiveId" clId="{5CC29162-806F-4E99-BB6C-D825E9DCB597}" dt="2024-08-21T16:38:21.874" v="7475" actId="478"/>
          <ac:spMkLst>
            <pc:docMk/>
            <pc:sldMk cId="3145427368" sldId="271"/>
            <ac:spMk id="39" creationId="{FEBE0CAE-5D07-FB5E-8BE4-E23E2DFD0E19}"/>
          </ac:spMkLst>
        </pc:spChg>
        <pc:spChg chg="add mod">
          <ac:chgData name="Jamie L Bond" userId="a6e30f513dae4b66" providerId="LiveId" clId="{5CC29162-806F-4E99-BB6C-D825E9DCB597}" dt="2024-08-21T16:45:37.692" v="7659" actId="113"/>
          <ac:spMkLst>
            <pc:docMk/>
            <pc:sldMk cId="3145427368" sldId="271"/>
            <ac:spMk id="41" creationId="{22FE56E9-4AF4-C596-63C0-0DBF36E63A6C}"/>
          </ac:spMkLst>
        </pc:spChg>
        <pc:spChg chg="add mod">
          <ac:chgData name="Jamie L Bond" userId="a6e30f513dae4b66" providerId="LiveId" clId="{5CC29162-806F-4E99-BB6C-D825E9DCB597}" dt="2024-08-21T16:28:13.809" v="7088" actId="1076"/>
          <ac:spMkLst>
            <pc:docMk/>
            <pc:sldMk cId="3145427368" sldId="271"/>
            <ac:spMk id="42" creationId="{14011DB7-A9D6-EE26-D085-607F67FB9C31}"/>
          </ac:spMkLst>
        </pc:spChg>
        <pc:spChg chg="add mod ord">
          <ac:chgData name="Jamie L Bond" userId="a6e30f513dae4b66" providerId="LiveId" clId="{5CC29162-806F-4E99-BB6C-D825E9DCB597}" dt="2024-08-21T16:37:19.635" v="7451"/>
          <ac:spMkLst>
            <pc:docMk/>
            <pc:sldMk cId="3145427368" sldId="271"/>
            <ac:spMk id="51" creationId="{348CEC58-1BCA-9A53-990F-8FB15B287D3D}"/>
          </ac:spMkLst>
        </pc:spChg>
        <pc:spChg chg="add mod">
          <ac:chgData name="Jamie L Bond" userId="a6e30f513dae4b66" providerId="LiveId" clId="{5CC29162-806F-4E99-BB6C-D825E9DCB597}" dt="2024-08-21T16:37:21.375" v="7452" actId="14100"/>
          <ac:spMkLst>
            <pc:docMk/>
            <pc:sldMk cId="3145427368" sldId="271"/>
            <ac:spMk id="53" creationId="{4B0E8D8A-CD7D-6818-3BEC-2E6135ADE313}"/>
          </ac:spMkLst>
        </pc:spChg>
        <pc:spChg chg="add del mod">
          <ac:chgData name="Jamie L Bond" userId="a6e30f513dae4b66" providerId="LiveId" clId="{5CC29162-806F-4E99-BB6C-D825E9DCB597}" dt="2024-08-21T16:46:25.975" v="7680" actId="20577"/>
          <ac:spMkLst>
            <pc:docMk/>
            <pc:sldMk cId="3145427368" sldId="271"/>
            <ac:spMk id="57" creationId="{46BDF63E-7685-AED2-11A1-A4E1F8C349A6}"/>
          </ac:spMkLst>
        </pc:spChg>
        <pc:spChg chg="add del mod ord">
          <ac:chgData name="Jamie L Bond" userId="a6e30f513dae4b66" providerId="LiveId" clId="{5CC29162-806F-4E99-BB6C-D825E9DCB597}" dt="2024-08-21T16:33:06.865" v="7278" actId="478"/>
          <ac:spMkLst>
            <pc:docMk/>
            <pc:sldMk cId="3145427368" sldId="271"/>
            <ac:spMk id="58" creationId="{920FCD1A-8A22-99FB-998A-9960DC4D1FE3}"/>
          </ac:spMkLst>
        </pc:spChg>
        <pc:spChg chg="mod">
          <ac:chgData name="Jamie L Bond" userId="a6e30f513dae4b66" providerId="LiveId" clId="{5CC29162-806F-4E99-BB6C-D825E9DCB597}" dt="2024-08-21T16:34:13.389" v="7325"/>
          <ac:spMkLst>
            <pc:docMk/>
            <pc:sldMk cId="3145427368" sldId="271"/>
            <ac:spMk id="61" creationId="{B9EED0FC-8D68-4635-B7BD-4627E3057B65}"/>
          </ac:spMkLst>
        </pc:spChg>
        <pc:spChg chg="mod">
          <ac:chgData name="Jamie L Bond" userId="a6e30f513dae4b66" providerId="LiveId" clId="{5CC29162-806F-4E99-BB6C-D825E9DCB597}" dt="2024-08-21T16:37:05.239" v="7450" actId="6549"/>
          <ac:spMkLst>
            <pc:docMk/>
            <pc:sldMk cId="3145427368" sldId="271"/>
            <ac:spMk id="62" creationId="{B74A9B81-A97F-07D0-F6F6-AA0A50FB6598}"/>
          </ac:spMkLst>
        </pc:spChg>
        <pc:spChg chg="mod">
          <ac:chgData name="Jamie L Bond" userId="a6e30f513dae4b66" providerId="LiveId" clId="{5CC29162-806F-4E99-BB6C-D825E9DCB597}" dt="2024-08-21T16:35:30.188" v="7390" actId="1076"/>
          <ac:spMkLst>
            <pc:docMk/>
            <pc:sldMk cId="3145427368" sldId="271"/>
            <ac:spMk id="63" creationId="{341C0BF6-BDA6-DBEF-5F6F-56E15654AE70}"/>
          </ac:spMkLst>
        </pc:spChg>
        <pc:spChg chg="mod">
          <ac:chgData name="Jamie L Bond" userId="a6e30f513dae4b66" providerId="LiveId" clId="{5CC29162-806F-4E99-BB6C-D825E9DCB597}" dt="2024-08-21T16:37:43.659" v="7467"/>
          <ac:spMkLst>
            <pc:docMk/>
            <pc:sldMk cId="3145427368" sldId="271"/>
            <ac:spMk id="64" creationId="{943AA917-F389-ED59-44DA-CE8144A0E58F}"/>
          </ac:spMkLst>
        </pc:spChg>
        <pc:spChg chg="mod">
          <ac:chgData name="Jamie L Bond" userId="a6e30f513dae4b66" providerId="LiveId" clId="{5CC29162-806F-4E99-BB6C-D825E9DCB597}" dt="2024-08-21T16:27:39.754" v="7077" actId="14100"/>
          <ac:spMkLst>
            <pc:docMk/>
            <pc:sldMk cId="3145427368" sldId="271"/>
            <ac:spMk id="67" creationId="{C10F6298-D30B-5B60-82B7-D5AAD4C52F17}"/>
          </ac:spMkLst>
        </pc:spChg>
        <pc:spChg chg="del mod">
          <ac:chgData name="Jamie L Bond" userId="a6e30f513dae4b66" providerId="LiveId" clId="{5CC29162-806F-4E99-BB6C-D825E9DCB597}" dt="2024-08-21T16:46:01.412" v="7662" actId="478"/>
          <ac:spMkLst>
            <pc:docMk/>
            <pc:sldMk cId="3145427368" sldId="271"/>
            <ac:spMk id="68" creationId="{FE282360-9607-4562-10CB-BFF185F83A2D}"/>
          </ac:spMkLst>
        </pc:spChg>
        <pc:spChg chg="add del mod ord">
          <ac:chgData name="Jamie L Bond" userId="a6e30f513dae4b66" providerId="LiveId" clId="{5CC29162-806F-4E99-BB6C-D825E9DCB597}" dt="2024-08-21T16:43:25.190" v="7621" actId="164"/>
          <ac:spMkLst>
            <pc:docMk/>
            <pc:sldMk cId="3145427368" sldId="271"/>
            <ac:spMk id="69" creationId="{A480BDDE-1DE0-73A5-3DD0-5C6D336544A0}"/>
          </ac:spMkLst>
        </pc:spChg>
        <pc:spChg chg="add del">
          <ac:chgData name="Jamie L Bond" userId="a6e30f513dae4b66" providerId="LiveId" clId="{5CC29162-806F-4E99-BB6C-D825E9DCB597}" dt="2024-08-21T16:38:21.874" v="7475" actId="478"/>
          <ac:spMkLst>
            <pc:docMk/>
            <pc:sldMk cId="3145427368" sldId="271"/>
            <ac:spMk id="70" creationId="{43628D85-2F89-7F73-E65A-23F0C46940C6}"/>
          </ac:spMkLst>
        </pc:spChg>
        <pc:spChg chg="add del mod">
          <ac:chgData name="Jamie L Bond" userId="a6e30f513dae4b66" providerId="LiveId" clId="{5CC29162-806F-4E99-BB6C-D825E9DCB597}" dt="2024-08-21T16:48:02.940" v="7742" actId="478"/>
          <ac:spMkLst>
            <pc:docMk/>
            <pc:sldMk cId="3145427368" sldId="271"/>
            <ac:spMk id="72" creationId="{D100A0A7-9488-296E-1714-8713A6355861}"/>
          </ac:spMkLst>
        </pc:spChg>
        <pc:spChg chg="add mod">
          <ac:chgData name="Jamie L Bond" userId="a6e30f513dae4b66" providerId="LiveId" clId="{5CC29162-806F-4E99-BB6C-D825E9DCB597}" dt="2024-08-21T16:54:48.817" v="7932" actId="20577"/>
          <ac:spMkLst>
            <pc:docMk/>
            <pc:sldMk cId="3145427368" sldId="271"/>
            <ac:spMk id="79" creationId="{045913D3-1A7D-96CA-1BB1-5DFB52CD9374}"/>
          </ac:spMkLst>
        </pc:spChg>
        <pc:spChg chg="mod">
          <ac:chgData name="Jamie L Bond" userId="a6e30f513dae4b66" providerId="LiveId" clId="{5CC29162-806F-4E99-BB6C-D825E9DCB597}" dt="2024-08-21T16:45:29.218" v="7655" actId="207"/>
          <ac:spMkLst>
            <pc:docMk/>
            <pc:sldMk cId="3145427368" sldId="271"/>
            <ac:spMk id="161" creationId="{FB7740B5-D1F6-486B-DD05-62F502E68444}"/>
          </ac:spMkLst>
        </pc:spChg>
        <pc:spChg chg="mod">
          <ac:chgData name="Jamie L Bond" userId="a6e30f513dae4b66" providerId="LiveId" clId="{5CC29162-806F-4E99-BB6C-D825E9DCB597}" dt="2024-08-21T16:41:49.517" v="7559" actId="1076"/>
          <ac:spMkLst>
            <pc:docMk/>
            <pc:sldMk cId="3145427368" sldId="271"/>
            <ac:spMk id="162" creationId="{311A7904-6FD8-F19F-D168-96E35EC4B60C}"/>
          </ac:spMkLst>
        </pc:spChg>
        <pc:spChg chg="mod">
          <ac:chgData name="Jamie L Bond" userId="a6e30f513dae4b66" providerId="LiveId" clId="{5CC29162-806F-4E99-BB6C-D825E9DCB597}" dt="2024-08-21T16:15:23.716" v="6665" actId="1076"/>
          <ac:spMkLst>
            <pc:docMk/>
            <pc:sldMk cId="3145427368" sldId="271"/>
            <ac:spMk id="164" creationId="{7520AE39-ED25-158A-FDE7-EE26F258F750}"/>
          </ac:spMkLst>
        </pc:spChg>
        <pc:spChg chg="mod">
          <ac:chgData name="Jamie L Bond" userId="a6e30f513dae4b66" providerId="LiveId" clId="{5CC29162-806F-4E99-BB6C-D825E9DCB597}" dt="2024-08-21T16:15:27.282" v="6666" actId="14100"/>
          <ac:spMkLst>
            <pc:docMk/>
            <pc:sldMk cId="3145427368" sldId="271"/>
            <ac:spMk id="166" creationId="{0CEA97BF-48F1-B041-7BEE-661DDAAABF63}"/>
          </ac:spMkLst>
        </pc:spChg>
        <pc:spChg chg="mod">
          <ac:chgData name="Jamie L Bond" userId="a6e30f513dae4b66" providerId="LiveId" clId="{5CC29162-806F-4E99-BB6C-D825E9DCB597}" dt="2024-08-21T16:45:50.570" v="7660" actId="14100"/>
          <ac:spMkLst>
            <pc:docMk/>
            <pc:sldMk cId="3145427368" sldId="271"/>
            <ac:spMk id="170" creationId="{CD2DC3B8-2CA8-69A1-5DEC-732C79156389}"/>
          </ac:spMkLst>
        </pc:spChg>
        <pc:spChg chg="mod">
          <ac:chgData name="Jamie L Bond" userId="a6e30f513dae4b66" providerId="LiveId" clId="{5CC29162-806F-4E99-BB6C-D825E9DCB597}" dt="2024-08-21T16:45:11.627" v="7653" actId="6549"/>
          <ac:spMkLst>
            <pc:docMk/>
            <pc:sldMk cId="3145427368" sldId="271"/>
            <ac:spMk id="171" creationId="{8FA653B0-B6A3-B760-6C72-BDA8C002E8AE}"/>
          </ac:spMkLst>
        </pc:spChg>
        <pc:spChg chg="mod">
          <ac:chgData name="Jamie L Bond" userId="a6e30f513dae4b66" providerId="LiveId" clId="{5CC29162-806F-4E99-BB6C-D825E9DCB597}" dt="2024-08-21T16:17:26.677" v="6722" actId="1076"/>
          <ac:spMkLst>
            <pc:docMk/>
            <pc:sldMk cId="3145427368" sldId="271"/>
            <ac:spMk id="176" creationId="{C2EC22E9-C0CF-67C4-7321-A3426B48DF1F}"/>
          </ac:spMkLst>
        </pc:spChg>
        <pc:spChg chg="mod">
          <ac:chgData name="Jamie L Bond" userId="a6e30f513dae4b66" providerId="LiveId" clId="{5CC29162-806F-4E99-BB6C-D825E9DCB597}" dt="2024-08-21T16:17:14.828" v="6720" actId="1076"/>
          <ac:spMkLst>
            <pc:docMk/>
            <pc:sldMk cId="3145427368" sldId="271"/>
            <ac:spMk id="177" creationId="{576490D2-D939-AA6F-37B0-C7FA29155904}"/>
          </ac:spMkLst>
        </pc:spChg>
        <pc:grpChg chg="add mod ord">
          <ac:chgData name="Jamie L Bond" userId="a6e30f513dae4b66" providerId="LiveId" clId="{5CC29162-806F-4E99-BB6C-D825E9DCB597}" dt="2024-08-21T16:43:25.190" v="7621" actId="164"/>
          <ac:grpSpMkLst>
            <pc:docMk/>
            <pc:sldMk cId="3145427368" sldId="271"/>
            <ac:grpSpMk id="59" creationId="{01463804-6CE8-D375-FC72-E5334BE073BE}"/>
          </ac:grpSpMkLst>
        </pc:grpChg>
        <pc:grpChg chg="add mod ord">
          <ac:chgData name="Jamie L Bond" userId="a6e30f513dae4b66" providerId="LiveId" clId="{5CC29162-806F-4E99-BB6C-D825E9DCB597}" dt="2024-08-21T16:43:25.190" v="7621" actId="164"/>
          <ac:grpSpMkLst>
            <pc:docMk/>
            <pc:sldMk cId="3145427368" sldId="271"/>
            <ac:grpSpMk id="60" creationId="{73FFEE2B-B06E-BC9D-B849-EAAC041D508F}"/>
          </ac:grpSpMkLst>
        </pc:grpChg>
        <pc:grpChg chg="add mod">
          <ac:chgData name="Jamie L Bond" userId="a6e30f513dae4b66" providerId="LiveId" clId="{5CC29162-806F-4E99-BB6C-D825E9DCB597}" dt="2024-08-21T16:43:31.978" v="7622" actId="1076"/>
          <ac:grpSpMkLst>
            <pc:docMk/>
            <pc:sldMk cId="3145427368" sldId="271"/>
            <ac:grpSpMk id="73" creationId="{AF69219E-6EF2-F217-40F6-C3FB36C32EAE}"/>
          </ac:grpSpMkLst>
        </pc:grpChg>
        <pc:grpChg chg="mod">
          <ac:chgData name="Jamie L Bond" userId="a6e30f513dae4b66" providerId="LiveId" clId="{5CC29162-806F-4E99-BB6C-D825E9DCB597}" dt="2024-08-21T16:14:32.440" v="6645" actId="1076"/>
          <ac:grpSpMkLst>
            <pc:docMk/>
            <pc:sldMk cId="3145427368" sldId="271"/>
            <ac:grpSpMk id="169" creationId="{49AE0B0C-A7A1-6623-E254-AD604D017F53}"/>
          </ac:grpSpMkLst>
        </pc:grpChg>
        <pc:picChg chg="add mod ord">
          <ac:chgData name="Jamie L Bond" userId="a6e30f513dae4b66" providerId="LiveId" clId="{5CC29162-806F-4E99-BB6C-D825E9DCB597}" dt="2024-08-21T16:54:36.689" v="7925" actId="1076"/>
          <ac:picMkLst>
            <pc:docMk/>
            <pc:sldMk cId="3145427368" sldId="271"/>
            <ac:picMk id="92" creationId="{C0923BDF-19EF-99E0-54F4-232B93CAC222}"/>
          </ac:picMkLst>
        </pc:picChg>
        <pc:picChg chg="add mod">
          <ac:chgData name="Jamie L Bond" userId="a6e30f513dae4b66" providerId="LiveId" clId="{5CC29162-806F-4E99-BB6C-D825E9DCB597}" dt="2024-08-21T16:54:44.713" v="7928" actId="1076"/>
          <ac:picMkLst>
            <pc:docMk/>
            <pc:sldMk cId="3145427368" sldId="271"/>
            <ac:picMk id="93" creationId="{13550572-42C8-ED11-04E7-A9EAF48D7CFC}"/>
          </ac:picMkLst>
        </pc:picChg>
        <pc:cxnChg chg="add mod">
          <ac:chgData name="Jamie L Bond" userId="a6e30f513dae4b66" providerId="LiveId" clId="{5CC29162-806F-4E99-BB6C-D825E9DCB597}" dt="2024-08-21T16:41:43.672" v="7558" actId="14100"/>
          <ac:cxnSpMkLst>
            <pc:docMk/>
            <pc:sldMk cId="3145427368" sldId="271"/>
            <ac:cxnSpMk id="10" creationId="{510831D2-4E66-6185-3338-1FF620ECD205}"/>
          </ac:cxnSpMkLst>
        </pc:cxnChg>
        <pc:cxnChg chg="mod">
          <ac:chgData name="Jamie L Bond" userId="a6e30f513dae4b66" providerId="LiveId" clId="{5CC29162-806F-4E99-BB6C-D825E9DCB597}" dt="2024-08-21T16:41:43.672" v="7558" actId="14100"/>
          <ac:cxnSpMkLst>
            <pc:docMk/>
            <pc:sldMk cId="3145427368" sldId="271"/>
            <ac:cxnSpMk id="16" creationId="{7011E686-3869-C56D-2149-179B46F2D98A}"/>
          </ac:cxnSpMkLst>
        </pc:cxnChg>
        <pc:cxnChg chg="mod">
          <ac:chgData name="Jamie L Bond" userId="a6e30f513dae4b66" providerId="LiveId" clId="{5CC29162-806F-4E99-BB6C-D825E9DCB597}" dt="2024-08-21T16:15:39.658" v="6668" actId="14100"/>
          <ac:cxnSpMkLst>
            <pc:docMk/>
            <pc:sldMk cId="3145427368" sldId="271"/>
            <ac:cxnSpMk id="23" creationId="{1A7D913F-0EA5-9C4F-5400-BE67FAAC781F}"/>
          </ac:cxnSpMkLst>
        </pc:cxnChg>
        <pc:cxnChg chg="add mod">
          <ac:chgData name="Jamie L Bond" userId="a6e30f513dae4b66" providerId="LiveId" clId="{5CC29162-806F-4E99-BB6C-D825E9DCB597}" dt="2024-08-21T16:41:43.672" v="7558" actId="14100"/>
          <ac:cxnSpMkLst>
            <pc:docMk/>
            <pc:sldMk cId="3145427368" sldId="271"/>
            <ac:cxnSpMk id="28" creationId="{DF6C2346-D531-1891-8A87-E47CE00A1C05}"/>
          </ac:cxnSpMkLst>
        </pc:cxnChg>
        <pc:cxnChg chg="add mod">
          <ac:chgData name="Jamie L Bond" userId="a6e30f513dae4b66" providerId="LiveId" clId="{5CC29162-806F-4E99-BB6C-D825E9DCB597}" dt="2024-08-21T16:42:06.832" v="7565" actId="1037"/>
          <ac:cxnSpMkLst>
            <pc:docMk/>
            <pc:sldMk cId="3145427368" sldId="271"/>
            <ac:cxnSpMk id="30" creationId="{58F25F8E-9551-3B74-F844-30B3BCA9AE24}"/>
          </ac:cxnSpMkLst>
        </pc:cxnChg>
        <pc:cxnChg chg="add mod">
          <ac:chgData name="Jamie L Bond" userId="a6e30f513dae4b66" providerId="LiveId" clId="{5CC29162-806F-4E99-BB6C-D825E9DCB597}" dt="2024-08-21T16:42:06.832" v="7565" actId="1037"/>
          <ac:cxnSpMkLst>
            <pc:docMk/>
            <pc:sldMk cId="3145427368" sldId="271"/>
            <ac:cxnSpMk id="38" creationId="{85AA16D1-A37C-6722-7EF1-C25B5640A6DD}"/>
          </ac:cxnSpMkLst>
        </pc:cxnChg>
        <pc:cxnChg chg="add del mod">
          <ac:chgData name="Jamie L Bond" userId="a6e30f513dae4b66" providerId="LiveId" clId="{5CC29162-806F-4E99-BB6C-D825E9DCB597}" dt="2024-08-21T16:28:41.154" v="7096" actId="478"/>
          <ac:cxnSpMkLst>
            <pc:docMk/>
            <pc:sldMk cId="3145427368" sldId="271"/>
            <ac:cxnSpMk id="40" creationId="{A4037835-E984-0E83-3F5C-4BF6D7C4CADB}"/>
          </ac:cxnSpMkLst>
        </pc:cxnChg>
        <pc:cxnChg chg="add del mod">
          <ac:chgData name="Jamie L Bond" userId="a6e30f513dae4b66" providerId="LiveId" clId="{5CC29162-806F-4E99-BB6C-D825E9DCB597}" dt="2024-08-21T16:31:00.329" v="7241" actId="478"/>
          <ac:cxnSpMkLst>
            <pc:docMk/>
            <pc:sldMk cId="3145427368" sldId="271"/>
            <ac:cxnSpMk id="44" creationId="{D5FDD827-3470-1C92-AB63-E28AE5BC13E8}"/>
          </ac:cxnSpMkLst>
        </pc:cxnChg>
        <pc:cxnChg chg="add del mod">
          <ac:chgData name="Jamie L Bond" userId="a6e30f513dae4b66" providerId="LiveId" clId="{5CC29162-806F-4E99-BB6C-D825E9DCB597}" dt="2024-08-21T16:31:02.627" v="7242" actId="478"/>
          <ac:cxnSpMkLst>
            <pc:docMk/>
            <pc:sldMk cId="3145427368" sldId="271"/>
            <ac:cxnSpMk id="54" creationId="{FFF88A26-6989-A4EC-98AD-08AA878DF0AF}"/>
          </ac:cxnSpMkLst>
        </pc:cxnChg>
        <pc:cxnChg chg="add del mod">
          <ac:chgData name="Jamie L Bond" userId="a6e30f513dae4b66" providerId="LiveId" clId="{5CC29162-806F-4E99-BB6C-D825E9DCB597}" dt="2024-08-21T16:46:00.467" v="7661" actId="478"/>
          <ac:cxnSpMkLst>
            <pc:docMk/>
            <pc:sldMk cId="3145427368" sldId="271"/>
            <ac:cxnSpMk id="65" creationId="{884CCB98-D8A0-4C43-1A12-241FC4D6A4B7}"/>
          </ac:cxnSpMkLst>
        </pc:cxnChg>
        <pc:cxnChg chg="add mod">
          <ac:chgData name="Jamie L Bond" userId="a6e30f513dae4b66" providerId="LiveId" clId="{5CC29162-806F-4E99-BB6C-D825E9DCB597}" dt="2024-08-21T16:54:55.886" v="7933" actId="14100"/>
          <ac:cxnSpMkLst>
            <pc:docMk/>
            <pc:sldMk cId="3145427368" sldId="271"/>
            <ac:cxnSpMk id="74" creationId="{FD1DC234-AE62-C34F-9F54-5B3FE7C3501B}"/>
          </ac:cxnSpMkLst>
        </pc:cxnChg>
        <pc:cxnChg chg="mod">
          <ac:chgData name="Jamie L Bond" userId="a6e30f513dae4b66" providerId="LiveId" clId="{5CC29162-806F-4E99-BB6C-D825E9DCB597}" dt="2024-08-21T16:17:23.753" v="6721" actId="1076"/>
          <ac:cxnSpMkLst>
            <pc:docMk/>
            <pc:sldMk cId="3145427368" sldId="271"/>
            <ac:cxnSpMk id="174" creationId="{C2E8388A-B39F-07DB-0361-755E1EB686A9}"/>
          </ac:cxnSpMkLst>
        </pc:cxnChg>
      </pc:sldChg>
      <pc:sldChg chg="del">
        <pc:chgData name="Jamie L Bond" userId="a6e30f513dae4b66" providerId="LiveId" clId="{5CC29162-806F-4E99-BB6C-D825E9DCB597}" dt="2024-08-20T14:17:10.155" v="309" actId="47"/>
        <pc:sldMkLst>
          <pc:docMk/>
          <pc:sldMk cId="68736589" sldId="273"/>
        </pc:sldMkLst>
      </pc:sldChg>
      <pc:sldChg chg="del">
        <pc:chgData name="Jamie L Bond" userId="a6e30f513dae4b66" providerId="LiveId" clId="{5CC29162-806F-4E99-BB6C-D825E9DCB597}" dt="2024-08-20T14:17:20.566" v="313" actId="47"/>
        <pc:sldMkLst>
          <pc:docMk/>
          <pc:sldMk cId="1326519198" sldId="276"/>
        </pc:sldMkLst>
      </pc:sldChg>
      <pc:sldChg chg="del">
        <pc:chgData name="Jamie L Bond" userId="a6e30f513dae4b66" providerId="LiveId" clId="{5CC29162-806F-4E99-BB6C-D825E9DCB597}" dt="2024-08-20T14:17:13.772" v="311" actId="47"/>
        <pc:sldMkLst>
          <pc:docMk/>
          <pc:sldMk cId="1946188867" sldId="277"/>
        </pc:sldMkLst>
      </pc:sldChg>
      <pc:sldChg chg="del">
        <pc:chgData name="Jamie L Bond" userId="a6e30f513dae4b66" providerId="LiveId" clId="{5CC29162-806F-4E99-BB6C-D825E9DCB597}" dt="2024-08-20T14:17:20.566" v="313" actId="47"/>
        <pc:sldMkLst>
          <pc:docMk/>
          <pc:sldMk cId="3348564963" sldId="278"/>
        </pc:sldMkLst>
      </pc:sldChg>
      <pc:sldChg chg="del">
        <pc:chgData name="Jamie L Bond" userId="a6e30f513dae4b66" providerId="LiveId" clId="{5CC29162-806F-4E99-BB6C-D825E9DCB597}" dt="2024-08-20T14:17:16.020" v="312" actId="47"/>
        <pc:sldMkLst>
          <pc:docMk/>
          <pc:sldMk cId="4121277387" sldId="279"/>
        </pc:sldMkLst>
      </pc:sldChg>
      <pc:sldChg chg="del">
        <pc:chgData name="Jamie L Bond" userId="a6e30f513dae4b66" providerId="LiveId" clId="{5CC29162-806F-4E99-BB6C-D825E9DCB597}" dt="2024-08-20T14:17:11.529" v="310" actId="47"/>
        <pc:sldMkLst>
          <pc:docMk/>
          <pc:sldMk cId="2513227292" sldId="280"/>
        </pc:sldMkLst>
      </pc:sldChg>
      <pc:sldChg chg="del">
        <pc:chgData name="Jamie L Bond" userId="a6e30f513dae4b66" providerId="LiveId" clId="{5CC29162-806F-4E99-BB6C-D825E9DCB597}" dt="2024-08-20T14:17:07.715" v="308" actId="47"/>
        <pc:sldMkLst>
          <pc:docMk/>
          <pc:sldMk cId="1542480198"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EAFE5-08FA-4ABE-8C6F-6D75E7BAA93E}"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A2EBD-8C9B-4F19-ACF0-22102BE3597A}" type="slidenum">
              <a:rPr lang="en-US" smtClean="0"/>
              <a:t>‹#›</a:t>
            </a:fld>
            <a:endParaRPr lang="en-US"/>
          </a:p>
        </p:txBody>
      </p:sp>
    </p:spTree>
    <p:extLst>
      <p:ext uri="{BB962C8B-B14F-4D97-AF65-F5344CB8AC3E}">
        <p14:creationId xmlns:p14="http://schemas.microsoft.com/office/powerpoint/2010/main" val="46424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F65A2EBD-8C9B-4F19-ACF0-22102BE3597A}" type="slidenum">
              <a:rPr lang="en-US" smtClean="0"/>
              <a:t>2</a:t>
            </a:fld>
            <a:endParaRPr lang="en-US"/>
          </a:p>
        </p:txBody>
      </p:sp>
    </p:spTree>
    <p:extLst>
      <p:ext uri="{BB962C8B-B14F-4D97-AF65-F5344CB8AC3E}">
        <p14:creationId xmlns:p14="http://schemas.microsoft.com/office/powerpoint/2010/main" val="2200576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spcBef>
                <a:spcPts val="0"/>
              </a:spcBef>
              <a:buNone/>
            </a:pPr>
            <a:r>
              <a:rPr lang="en-US" b="1" dirty="0">
                <a:solidFill>
                  <a:srgbClr val="D6A300"/>
                </a:solidFill>
              </a:rPr>
              <a:t>Model takes precipitation and temperature</a:t>
            </a:r>
          </a:p>
          <a:p>
            <a:pPr marL="0" indent="0">
              <a:lnSpc>
                <a:spcPct val="120000"/>
              </a:lnSpc>
              <a:spcBef>
                <a:spcPts val="0"/>
              </a:spcBef>
              <a:buNone/>
            </a:pPr>
            <a:endParaRPr lang="en-US" sz="1200" b="1" dirty="0">
              <a:solidFill>
                <a:srgbClr val="D6A300"/>
              </a:solidFill>
            </a:endParaRPr>
          </a:p>
          <a:p>
            <a:pPr marL="0" indent="0">
              <a:lnSpc>
                <a:spcPct val="120000"/>
              </a:lnSpc>
              <a:spcBef>
                <a:spcPts val="0"/>
              </a:spcBef>
              <a:buNone/>
            </a:pPr>
            <a:r>
              <a:rPr lang="en-US" sz="1200" b="1" dirty="0">
                <a:solidFill>
                  <a:srgbClr val="D6A300"/>
                </a:solidFill>
              </a:rPr>
              <a:t>Find relationships  plant advisor</a:t>
            </a:r>
          </a:p>
          <a:p>
            <a:pPr marL="0" indent="0">
              <a:lnSpc>
                <a:spcPct val="120000"/>
              </a:lnSpc>
              <a:spcBef>
                <a:spcPts val="0"/>
              </a:spcBef>
              <a:buNone/>
            </a:pPr>
            <a:endParaRPr lang="en-US" sz="1200" b="1" dirty="0">
              <a:solidFill>
                <a:srgbClr val="D6A300"/>
              </a:solidFill>
            </a:endParaRPr>
          </a:p>
          <a:p>
            <a:pPr marL="0" indent="0">
              <a:lnSpc>
                <a:spcPct val="120000"/>
              </a:lnSpc>
              <a:spcBef>
                <a:spcPts val="0"/>
              </a:spcBef>
              <a:buNone/>
            </a:pPr>
            <a:r>
              <a:rPr lang="en-US" sz="1200" b="1" dirty="0">
                <a:solidFill>
                  <a:srgbClr val="D6A300"/>
                </a:solidFill>
              </a:rPr>
              <a:t>Conditions </a:t>
            </a:r>
          </a:p>
          <a:p>
            <a:pPr marL="0" indent="0">
              <a:lnSpc>
                <a:spcPct val="120000"/>
              </a:lnSpc>
              <a:spcBef>
                <a:spcPts val="0"/>
              </a:spcBef>
              <a:buNone/>
            </a:pPr>
            <a:endParaRPr lang="en-US" sz="1200" b="1" dirty="0">
              <a:solidFill>
                <a:srgbClr val="D6A300"/>
              </a:solidFill>
            </a:endParaRPr>
          </a:p>
          <a:p>
            <a:pPr marL="0" indent="0">
              <a:lnSpc>
                <a:spcPct val="120000"/>
              </a:lnSpc>
              <a:spcBef>
                <a:spcPts val="0"/>
              </a:spcBef>
              <a:buNone/>
            </a:pPr>
            <a:endParaRPr lang="en-US" sz="1200" dirty="0"/>
          </a:p>
          <a:p>
            <a:pPr marL="0" indent="0">
              <a:lnSpc>
                <a:spcPct val="120000"/>
              </a:lnSpc>
              <a:spcBef>
                <a:spcPts val="0"/>
              </a:spcBef>
              <a:buNone/>
            </a:pPr>
            <a:endParaRPr lang="en-US" dirty="0"/>
          </a:p>
          <a:p>
            <a:endParaRPr lang="en-US" dirty="0"/>
          </a:p>
        </p:txBody>
      </p:sp>
      <p:sp>
        <p:nvSpPr>
          <p:cNvPr id="4" name="Slide Number Placeholder 3"/>
          <p:cNvSpPr>
            <a:spLocks noGrp="1"/>
          </p:cNvSpPr>
          <p:nvPr>
            <p:ph type="sldNum" sz="quarter" idx="5"/>
          </p:nvPr>
        </p:nvSpPr>
        <p:spPr/>
        <p:txBody>
          <a:bodyPr/>
          <a:lstStyle/>
          <a:p>
            <a:fld id="{F65A2EBD-8C9B-4F19-ACF0-22102BE3597A}" type="slidenum">
              <a:rPr lang="en-US" smtClean="0"/>
              <a:t>4</a:t>
            </a:fld>
            <a:endParaRPr lang="en-US"/>
          </a:p>
        </p:txBody>
      </p:sp>
    </p:spTree>
    <p:extLst>
      <p:ext uri="{BB962C8B-B14F-4D97-AF65-F5344CB8AC3E}">
        <p14:creationId xmlns:p14="http://schemas.microsoft.com/office/powerpoint/2010/main" val="111355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spcBef>
                <a:spcPts val="0"/>
              </a:spcBef>
              <a:buNone/>
            </a:pPr>
            <a:r>
              <a:rPr lang="en-US" b="1" dirty="0">
                <a:solidFill>
                  <a:srgbClr val="D6A300"/>
                </a:solidFill>
              </a:rPr>
              <a:t>Model takes precipitation and temperature</a:t>
            </a:r>
          </a:p>
          <a:p>
            <a:pPr marL="0" indent="0">
              <a:lnSpc>
                <a:spcPct val="120000"/>
              </a:lnSpc>
              <a:spcBef>
                <a:spcPts val="0"/>
              </a:spcBef>
              <a:buNone/>
            </a:pPr>
            <a:endParaRPr lang="en-US" sz="1200" b="1" dirty="0">
              <a:solidFill>
                <a:srgbClr val="D6A300"/>
              </a:solidFill>
            </a:endParaRPr>
          </a:p>
          <a:p>
            <a:pPr marL="0" indent="0">
              <a:lnSpc>
                <a:spcPct val="120000"/>
              </a:lnSpc>
              <a:spcBef>
                <a:spcPts val="0"/>
              </a:spcBef>
              <a:buNone/>
            </a:pPr>
            <a:r>
              <a:rPr lang="en-US" sz="1200" b="1" dirty="0">
                <a:solidFill>
                  <a:srgbClr val="D6A300"/>
                </a:solidFill>
              </a:rPr>
              <a:t>Find relationships  plant advisor</a:t>
            </a:r>
          </a:p>
          <a:p>
            <a:pPr marL="0" indent="0">
              <a:lnSpc>
                <a:spcPct val="120000"/>
              </a:lnSpc>
              <a:spcBef>
                <a:spcPts val="0"/>
              </a:spcBef>
              <a:buNone/>
            </a:pPr>
            <a:endParaRPr lang="en-US" sz="1200" b="1" dirty="0">
              <a:solidFill>
                <a:srgbClr val="D6A300"/>
              </a:solidFill>
            </a:endParaRPr>
          </a:p>
          <a:p>
            <a:pPr marL="0" indent="0">
              <a:lnSpc>
                <a:spcPct val="120000"/>
              </a:lnSpc>
              <a:spcBef>
                <a:spcPts val="0"/>
              </a:spcBef>
              <a:buNone/>
            </a:pPr>
            <a:r>
              <a:rPr lang="en-US" sz="1200" b="1" dirty="0">
                <a:solidFill>
                  <a:srgbClr val="D6A300"/>
                </a:solidFill>
              </a:rPr>
              <a:t>Conditions </a:t>
            </a:r>
          </a:p>
          <a:p>
            <a:pPr marL="0" indent="0">
              <a:lnSpc>
                <a:spcPct val="120000"/>
              </a:lnSpc>
              <a:spcBef>
                <a:spcPts val="0"/>
              </a:spcBef>
              <a:buNone/>
            </a:pPr>
            <a:endParaRPr lang="en-US" sz="1200" b="1" dirty="0">
              <a:solidFill>
                <a:srgbClr val="D6A300"/>
              </a:solidFill>
            </a:endParaRPr>
          </a:p>
          <a:p>
            <a:pPr marL="0" indent="0">
              <a:lnSpc>
                <a:spcPct val="120000"/>
              </a:lnSpc>
              <a:spcBef>
                <a:spcPts val="0"/>
              </a:spcBef>
              <a:buNone/>
            </a:pPr>
            <a:endParaRPr lang="en-US" sz="1200" dirty="0"/>
          </a:p>
          <a:p>
            <a:pPr marL="0" indent="0">
              <a:lnSpc>
                <a:spcPct val="120000"/>
              </a:lnSpc>
              <a:spcBef>
                <a:spcPts val="0"/>
              </a:spcBef>
              <a:buNone/>
            </a:pPr>
            <a:endParaRPr lang="en-US" dirty="0"/>
          </a:p>
          <a:p>
            <a:endParaRPr lang="en-US" dirty="0"/>
          </a:p>
        </p:txBody>
      </p:sp>
      <p:sp>
        <p:nvSpPr>
          <p:cNvPr id="4" name="Slide Number Placeholder 3"/>
          <p:cNvSpPr>
            <a:spLocks noGrp="1"/>
          </p:cNvSpPr>
          <p:nvPr>
            <p:ph type="sldNum" sz="quarter" idx="5"/>
          </p:nvPr>
        </p:nvSpPr>
        <p:spPr/>
        <p:txBody>
          <a:bodyPr/>
          <a:lstStyle/>
          <a:p>
            <a:fld id="{F65A2EBD-8C9B-4F19-ACF0-22102BE3597A}" type="slidenum">
              <a:rPr lang="en-US" smtClean="0"/>
              <a:t>5</a:t>
            </a:fld>
            <a:endParaRPr lang="en-US"/>
          </a:p>
        </p:txBody>
      </p:sp>
    </p:spTree>
    <p:extLst>
      <p:ext uri="{BB962C8B-B14F-4D97-AF65-F5344CB8AC3E}">
        <p14:creationId xmlns:p14="http://schemas.microsoft.com/office/powerpoint/2010/main" val="168097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5A2EBD-8C9B-4F19-ACF0-22102BE3597A}" type="slidenum">
              <a:rPr lang="en-US" smtClean="0"/>
              <a:t>9</a:t>
            </a:fld>
            <a:endParaRPr lang="en-US"/>
          </a:p>
        </p:txBody>
      </p:sp>
    </p:spTree>
    <p:extLst>
      <p:ext uri="{BB962C8B-B14F-4D97-AF65-F5344CB8AC3E}">
        <p14:creationId xmlns:p14="http://schemas.microsoft.com/office/powerpoint/2010/main" val="281919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E903-AD16-3CDD-CF2E-1DFB2C279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534CB1-D181-F0E7-362C-7B94D8DC3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F96284A5-1C50-9006-82EF-F7FD6E5912D2}"/>
              </a:ext>
            </a:extLst>
          </p:cNvPr>
          <p:cNvSpPr/>
          <p:nvPr userDrawn="1"/>
        </p:nvSpPr>
        <p:spPr>
          <a:xfrm>
            <a:off x="114300" y="5854700"/>
            <a:ext cx="3492500" cy="1003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25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5A79-B56B-7B3E-4646-4E0FD9E093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185A4A-4300-5902-53DF-526E17D32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2AD62-582D-271E-7499-9C6BE4C324D8}"/>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5" name="Footer Placeholder 4">
            <a:extLst>
              <a:ext uri="{FF2B5EF4-FFF2-40B4-BE49-F238E27FC236}">
                <a16:creationId xmlns:a16="http://schemas.microsoft.com/office/drawing/2014/main" id="{AB74F005-B49C-7041-13BD-0696B797C4CE}"/>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5C8FFF2A-8ADB-5FED-26A9-F72CC967BA8A}"/>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99445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7F0FC8-A8D9-C3EE-1B51-5B2594AEF6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C50CB-6BDD-3001-9682-CB46D41B9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98A63-8CF5-BFFB-4D61-00DDF48D667F}"/>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5" name="Footer Placeholder 4">
            <a:extLst>
              <a:ext uri="{FF2B5EF4-FFF2-40B4-BE49-F238E27FC236}">
                <a16:creationId xmlns:a16="http://schemas.microsoft.com/office/drawing/2014/main" id="{C0A29F45-2F4C-223D-79F0-D3BAFFDCB421}"/>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83E96927-694D-7BFE-B17F-5E1DDFBDDA77}"/>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212877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4EDC-527F-E748-B325-661D1B6B6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59623-AADC-92E7-09ED-377BBA2ED7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9665E-5C67-784B-D1F5-A39F31CB61D7}"/>
              </a:ext>
            </a:extLst>
          </p:cNvPr>
          <p:cNvSpPr>
            <a:spLocks noGrp="1"/>
          </p:cNvSpPr>
          <p:nvPr>
            <p:ph type="dt" sz="half" idx="10"/>
          </p:nvPr>
        </p:nvSpPr>
        <p:spPr>
          <a:xfrm>
            <a:off x="701041" y="6356350"/>
            <a:ext cx="2945673" cy="365125"/>
          </a:xfrm>
          <a:prstGeom prst="rect">
            <a:avLst/>
          </a:prstGeom>
        </p:spPr>
        <p:txBody>
          <a:bodyPr/>
          <a:lstStyle>
            <a:lvl1pPr>
              <a:defRPr sz="900">
                <a:solidFill>
                  <a:schemeClr val="bg2">
                    <a:lumMod val="75000"/>
                  </a:schemeClr>
                </a:solidFill>
              </a:defRPr>
            </a:lvl1pPr>
          </a:lstStyle>
          <a:p>
            <a:r>
              <a:rPr lang="en-US"/>
              <a:t>May 2024</a:t>
            </a:r>
            <a:endParaRPr lang="en-US" dirty="0"/>
          </a:p>
        </p:txBody>
      </p:sp>
      <p:sp>
        <p:nvSpPr>
          <p:cNvPr id="5" name="Footer Placeholder 4">
            <a:extLst>
              <a:ext uri="{FF2B5EF4-FFF2-40B4-BE49-F238E27FC236}">
                <a16:creationId xmlns:a16="http://schemas.microsoft.com/office/drawing/2014/main" id="{195E1A46-AA19-2721-F71A-9C3C6C9C6C5B}"/>
              </a:ext>
            </a:extLst>
          </p:cNvPr>
          <p:cNvSpPr>
            <a:spLocks noGrp="1"/>
          </p:cNvSpPr>
          <p:nvPr>
            <p:ph type="ftr" sz="quarter" idx="11"/>
          </p:nvPr>
        </p:nvSpPr>
        <p:spPr>
          <a:xfrm>
            <a:off x="3673929" y="6356350"/>
            <a:ext cx="4909455" cy="365125"/>
          </a:xfrm>
        </p:spPr>
        <p:txBody>
          <a:bodyPr/>
          <a:lstStyle>
            <a:lvl1pPr>
              <a:defRPr sz="900">
                <a:solidFill>
                  <a:schemeClr val="bg2">
                    <a:lumMod val="75000"/>
                  </a:schemeClr>
                </a:solidFill>
              </a:defRPr>
            </a:lvl1pPr>
          </a:lstStyle>
          <a:p>
            <a:r>
              <a:rPr lang="en-US"/>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78960648-310A-A19D-9B36-686912465677}"/>
              </a:ext>
            </a:extLst>
          </p:cNvPr>
          <p:cNvSpPr>
            <a:spLocks noGrp="1"/>
          </p:cNvSpPr>
          <p:nvPr>
            <p:ph type="sldNum" sz="quarter" idx="12"/>
          </p:nvPr>
        </p:nvSpPr>
        <p:spPr/>
        <p:txBody>
          <a:bodyPr/>
          <a:lstStyle>
            <a:lvl1pPr>
              <a:defRPr>
                <a:solidFill>
                  <a:schemeClr val="bg2">
                    <a:lumMod val="75000"/>
                  </a:schemeClr>
                </a:solidFill>
              </a:defRPr>
            </a:lvl1pPr>
          </a:lstStyle>
          <a:p>
            <a:fld id="{79F31F10-1257-482C-8051-E7DF71AF7482}" type="slidenum">
              <a:rPr lang="en-US" smtClean="0"/>
              <a:pPr/>
              <a:t>‹#›</a:t>
            </a:fld>
            <a:endParaRPr lang="en-US" dirty="0"/>
          </a:p>
        </p:txBody>
      </p:sp>
    </p:spTree>
    <p:extLst>
      <p:ext uri="{BB962C8B-B14F-4D97-AF65-F5344CB8AC3E}">
        <p14:creationId xmlns:p14="http://schemas.microsoft.com/office/powerpoint/2010/main" val="218212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A129-CF37-481C-B1D9-E0A5A1049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2F19D0-C61B-A467-7C28-AA5800CF0C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9CEC9D-955A-7ADA-F78D-F8F2496F91DE}"/>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5" name="Footer Placeholder 4">
            <a:extLst>
              <a:ext uri="{FF2B5EF4-FFF2-40B4-BE49-F238E27FC236}">
                <a16:creationId xmlns:a16="http://schemas.microsoft.com/office/drawing/2014/main" id="{0F6E921C-C897-F82C-8E70-B6B6C86D484C}"/>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2F913126-D81E-5110-427D-7230BD4FBED3}"/>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299582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B8B6-5054-2EE0-4341-FB0AD02C9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0A6AC-8971-D61D-BFAD-65804E7881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79081-FE20-BAE0-8711-B5ABC037FC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F0D932-1F32-73EB-C5AF-533967B8A41E}"/>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6" name="Footer Placeholder 5">
            <a:extLst>
              <a:ext uri="{FF2B5EF4-FFF2-40B4-BE49-F238E27FC236}">
                <a16:creationId xmlns:a16="http://schemas.microsoft.com/office/drawing/2014/main" id="{309B2630-30D3-D02B-8311-CF43D947B56E}"/>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7" name="Slide Number Placeholder 6">
            <a:extLst>
              <a:ext uri="{FF2B5EF4-FFF2-40B4-BE49-F238E27FC236}">
                <a16:creationId xmlns:a16="http://schemas.microsoft.com/office/drawing/2014/main" id="{0BE4CED6-A2BA-2994-6475-CD32629A6FB0}"/>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244460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70E4-EB72-97A2-0C89-C2CB90679D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FF2795-F82C-DB7A-C675-2C7640FF3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E739E-5005-2934-70A9-FD52364E31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65E470-BA09-32D5-3E2F-7AE72964C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77BD06-30B8-2707-C5F1-3D6FD22347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F9A30-8C76-34D7-AC3C-6AABBC25CB2C}"/>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8" name="Footer Placeholder 7">
            <a:extLst>
              <a:ext uri="{FF2B5EF4-FFF2-40B4-BE49-F238E27FC236}">
                <a16:creationId xmlns:a16="http://schemas.microsoft.com/office/drawing/2014/main" id="{A574F68E-A413-026A-D2E6-2D261FBAE553}"/>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9" name="Slide Number Placeholder 8">
            <a:extLst>
              <a:ext uri="{FF2B5EF4-FFF2-40B4-BE49-F238E27FC236}">
                <a16:creationId xmlns:a16="http://schemas.microsoft.com/office/drawing/2014/main" id="{1173697F-1EAF-EB1E-569D-308780E765A3}"/>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39572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D13F-5AE8-E4CE-6D4F-204EC8EDCA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C95A6-31D3-83BE-249C-ED7E99E4CF63}"/>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4" name="Footer Placeholder 3">
            <a:extLst>
              <a:ext uri="{FF2B5EF4-FFF2-40B4-BE49-F238E27FC236}">
                <a16:creationId xmlns:a16="http://schemas.microsoft.com/office/drawing/2014/main" id="{78F07686-D23F-4EE3-2113-9146F3C2207A}"/>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5" name="Slide Number Placeholder 4">
            <a:extLst>
              <a:ext uri="{FF2B5EF4-FFF2-40B4-BE49-F238E27FC236}">
                <a16:creationId xmlns:a16="http://schemas.microsoft.com/office/drawing/2014/main" id="{9EFDE9CE-7633-7E4D-F18B-48CCC1843494}"/>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370803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F34C6-75A2-8DD3-54CE-31885AE0C89A}"/>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3" name="Footer Placeholder 2">
            <a:extLst>
              <a:ext uri="{FF2B5EF4-FFF2-40B4-BE49-F238E27FC236}">
                <a16:creationId xmlns:a16="http://schemas.microsoft.com/office/drawing/2014/main" id="{8D77DB1D-4BD5-7F7F-2AC7-A878478ECF23}"/>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4" name="Slide Number Placeholder 3">
            <a:extLst>
              <a:ext uri="{FF2B5EF4-FFF2-40B4-BE49-F238E27FC236}">
                <a16:creationId xmlns:a16="http://schemas.microsoft.com/office/drawing/2014/main" id="{614EDFA8-C864-2FE2-CECA-2803B5EA79C2}"/>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3074659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22B9-B09C-740F-0797-16A712DD8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C2503-6E1F-9805-4BE0-AC259BB0A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B3F9BD-3EB3-0267-25E0-E56C54143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3012E-F752-8000-CEF3-591105BCBF81}"/>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6" name="Footer Placeholder 5">
            <a:extLst>
              <a:ext uri="{FF2B5EF4-FFF2-40B4-BE49-F238E27FC236}">
                <a16:creationId xmlns:a16="http://schemas.microsoft.com/office/drawing/2014/main" id="{A4B4DA94-9E47-FCD4-B200-A8B67D28A508}"/>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7" name="Slide Number Placeholder 6">
            <a:extLst>
              <a:ext uri="{FF2B5EF4-FFF2-40B4-BE49-F238E27FC236}">
                <a16:creationId xmlns:a16="http://schemas.microsoft.com/office/drawing/2014/main" id="{F43E84BF-59E1-8CFB-8DC2-6EAB502AB726}"/>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361216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DC19-5518-9975-64E9-6258CC4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CBBE9-3695-57BF-CB5A-2367E973CF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C031F8-CCA9-0B2E-B963-BE34E3E4E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53C6E-CDF4-5DB7-1B57-320507149E97}"/>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6" name="Footer Placeholder 5">
            <a:extLst>
              <a:ext uri="{FF2B5EF4-FFF2-40B4-BE49-F238E27FC236}">
                <a16:creationId xmlns:a16="http://schemas.microsoft.com/office/drawing/2014/main" id="{77DFB577-CFEE-2427-9F35-18CCE59AD2E3}"/>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7" name="Slide Number Placeholder 6">
            <a:extLst>
              <a:ext uri="{FF2B5EF4-FFF2-40B4-BE49-F238E27FC236}">
                <a16:creationId xmlns:a16="http://schemas.microsoft.com/office/drawing/2014/main" id="{DA52AA35-91B0-0A4F-F0AE-950C1773CB43}"/>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248500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1B9D65-2F0A-D977-CB7E-62303FBAA695}"/>
              </a:ext>
            </a:extLst>
          </p:cNvPr>
          <p:cNvSpPr>
            <a:spLocks noGrp="1"/>
          </p:cNvSpPr>
          <p:nvPr>
            <p:ph type="title"/>
          </p:nvPr>
        </p:nvSpPr>
        <p:spPr>
          <a:xfrm>
            <a:off x="838200" y="365126"/>
            <a:ext cx="10515600" cy="41864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C98E2-E09E-D3D6-C94A-3946C6C2BDD5}"/>
              </a:ext>
            </a:extLst>
          </p:cNvPr>
          <p:cNvSpPr>
            <a:spLocks noGrp="1"/>
          </p:cNvSpPr>
          <p:nvPr>
            <p:ph type="body" idx="1"/>
          </p:nvPr>
        </p:nvSpPr>
        <p:spPr>
          <a:xfrm>
            <a:off x="838200" y="972457"/>
            <a:ext cx="10515600" cy="52045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A95CB2B4-7E9E-C006-BA0B-EE302AF06403}"/>
              </a:ext>
            </a:extLst>
          </p:cNvPr>
          <p:cNvSpPr>
            <a:spLocks noGrp="1"/>
          </p:cNvSpPr>
          <p:nvPr>
            <p:ph type="ftr" sz="quarter" idx="3"/>
          </p:nvPr>
        </p:nvSpPr>
        <p:spPr>
          <a:xfrm>
            <a:off x="3255539" y="6381523"/>
            <a:ext cx="5164514" cy="365125"/>
          </a:xfrm>
          <a:prstGeom prst="rect">
            <a:avLst/>
          </a:prstGeom>
        </p:spPr>
        <p:txBody>
          <a:bodyPr vert="horz" lIns="91440" tIns="45720" rIns="91440" bIns="45720" rtlCol="0" anchor="ctr"/>
          <a:lstStyle>
            <a:lvl1pPr algn="ctr">
              <a:defRPr sz="900">
                <a:solidFill>
                  <a:srgbClr val="858585"/>
                </a:solidFill>
              </a:defRPr>
            </a:lvl1pPr>
          </a:lstStyle>
          <a:p>
            <a:r>
              <a:rPr lang="en-US" dirty="0"/>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D93C1CC3-EB6F-EC01-AC34-AEC39E17D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r>
              <a:rPr lang="en-US" sz="900" dirty="0">
                <a:solidFill>
                  <a:srgbClr val="858585"/>
                </a:solidFill>
              </a:rPr>
              <a:t> May 2024 | </a:t>
            </a:r>
            <a:fld id="{79F31F10-1257-482C-8051-E7DF71AF7482}" type="slidenum">
              <a:rPr lang="en-US" smtClean="0">
                <a:solidFill>
                  <a:schemeClr val="bg2">
                    <a:lumMod val="25000"/>
                  </a:schemeClr>
                </a:solidFill>
              </a:rPr>
              <a:pPr/>
              <a:t>‹#›</a:t>
            </a:fld>
            <a:endParaRPr lang="en-US" dirty="0">
              <a:solidFill>
                <a:schemeClr val="bg2">
                  <a:lumMod val="25000"/>
                </a:schemeClr>
              </a:solidFill>
            </a:endParaRPr>
          </a:p>
        </p:txBody>
      </p:sp>
      <p:grpSp>
        <p:nvGrpSpPr>
          <p:cNvPr id="7" name="Group 6">
            <a:extLst>
              <a:ext uri="{FF2B5EF4-FFF2-40B4-BE49-F238E27FC236}">
                <a16:creationId xmlns:a16="http://schemas.microsoft.com/office/drawing/2014/main" id="{805A2625-3CCC-A070-948B-7DD19A89C08F}"/>
              </a:ext>
            </a:extLst>
          </p:cNvPr>
          <p:cNvGrpSpPr>
            <a:grpSpLocks noChangeAspect="1"/>
          </p:cNvGrpSpPr>
          <p:nvPr userDrawn="1"/>
        </p:nvGrpSpPr>
        <p:grpSpPr>
          <a:xfrm>
            <a:off x="838200" y="6356350"/>
            <a:ext cx="2226793" cy="365760"/>
            <a:chOff x="508601" y="5974260"/>
            <a:chExt cx="3726888" cy="640080"/>
          </a:xfrm>
        </p:grpSpPr>
        <p:pic>
          <p:nvPicPr>
            <p:cNvPr id="8" name="Picture 2" descr="Canvas by Instructure">
              <a:extLst>
                <a:ext uri="{FF2B5EF4-FFF2-40B4-BE49-F238E27FC236}">
                  <a16:creationId xmlns:a16="http://schemas.microsoft.com/office/drawing/2014/main" id="{A8F37A66-F70B-9ABD-AF84-D9AE2D71A74F}"/>
                </a:ext>
              </a:extLst>
            </p:cNvPr>
            <p:cNvPicPr>
              <a:picLocks noChangeAspect="1" noChangeArrowheads="1"/>
            </p:cNvPicPr>
            <p:nvPr/>
          </p:nvPicPr>
          <p:blipFill rotWithShape="1">
            <a:blip r:embed="rId13">
              <a:biLevel thresh="25000"/>
              <a:alphaModFix amt="48000"/>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l="17316" r="15708"/>
            <a:stretch/>
          </p:blipFill>
          <p:spPr bwMode="auto">
            <a:xfrm>
              <a:off x="508601" y="5974260"/>
              <a:ext cx="1147898" cy="6400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University Branding and Identity Guidelines">
              <a:extLst>
                <a:ext uri="{FF2B5EF4-FFF2-40B4-BE49-F238E27FC236}">
                  <a16:creationId xmlns:a16="http://schemas.microsoft.com/office/drawing/2014/main" id="{AF8A2820-94F6-2C30-7857-0324CFCECB5E}"/>
                </a:ext>
              </a:extLst>
            </p:cNvPr>
            <p:cNvPicPr>
              <a:picLocks noChangeAspect="1" noChangeArrowheads="1"/>
            </p:cNvPicPr>
            <p:nvPr/>
          </p:nvPicPr>
          <p:blipFill>
            <a:blip r:embed="rId15">
              <a:biLevel thresh="75000"/>
              <a:alphaModFix amt="48000"/>
              <a:extLst>
                <a:ext uri="{28A0092B-C50C-407E-A947-70E740481C1C}">
                  <a14:useLocalDpi xmlns:a14="http://schemas.microsoft.com/office/drawing/2010/main" val="0"/>
                </a:ext>
              </a:extLst>
            </a:blip>
            <a:srcRect/>
            <a:stretch>
              <a:fillRect/>
            </a:stretch>
          </p:blipFill>
          <p:spPr bwMode="auto">
            <a:xfrm>
              <a:off x="1911720" y="5974260"/>
              <a:ext cx="2323769" cy="6400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20239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23.svg"/><Relationship Id="rId18" Type="http://schemas.openxmlformats.org/officeDocument/2006/relationships/image" Target="../media/image28.png"/><Relationship Id="rId26" Type="http://schemas.openxmlformats.org/officeDocument/2006/relationships/image" Target="../media/image36.png"/><Relationship Id="rId39" Type="http://schemas.openxmlformats.org/officeDocument/2006/relationships/image" Target="../media/image49.svg"/><Relationship Id="rId21" Type="http://schemas.openxmlformats.org/officeDocument/2006/relationships/image" Target="../media/image31.svg"/><Relationship Id="rId34" Type="http://schemas.openxmlformats.org/officeDocument/2006/relationships/image" Target="../media/image44.png"/><Relationship Id="rId7" Type="http://schemas.openxmlformats.org/officeDocument/2006/relationships/image" Target="../media/image17.sv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9.svg"/><Relationship Id="rId41" Type="http://schemas.openxmlformats.org/officeDocument/2006/relationships/image" Target="../media/image51.sv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svg"/><Relationship Id="rId24" Type="http://schemas.openxmlformats.org/officeDocument/2006/relationships/image" Target="../media/image34.png"/><Relationship Id="rId32" Type="http://schemas.openxmlformats.org/officeDocument/2006/relationships/image" Target="../media/image42.png"/><Relationship Id="rId37" Type="http://schemas.openxmlformats.org/officeDocument/2006/relationships/image" Target="../media/image47.svg"/><Relationship Id="rId40" Type="http://schemas.openxmlformats.org/officeDocument/2006/relationships/image" Target="../media/image50.png"/><Relationship Id="rId5" Type="http://schemas.openxmlformats.org/officeDocument/2006/relationships/image" Target="../media/image15.svg"/><Relationship Id="rId15" Type="http://schemas.openxmlformats.org/officeDocument/2006/relationships/image" Target="../media/image25.svg"/><Relationship Id="rId23" Type="http://schemas.openxmlformats.org/officeDocument/2006/relationships/image" Target="../media/image33.svg"/><Relationship Id="rId28" Type="http://schemas.openxmlformats.org/officeDocument/2006/relationships/image" Target="../media/image38.png"/><Relationship Id="rId36" Type="http://schemas.openxmlformats.org/officeDocument/2006/relationships/image" Target="../media/image46.png"/><Relationship Id="rId10" Type="http://schemas.openxmlformats.org/officeDocument/2006/relationships/image" Target="../media/image20.png"/><Relationship Id="rId19" Type="http://schemas.openxmlformats.org/officeDocument/2006/relationships/image" Target="../media/image29.svg"/><Relationship Id="rId31" Type="http://schemas.openxmlformats.org/officeDocument/2006/relationships/image" Target="../media/image41.sv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svg"/><Relationship Id="rId30" Type="http://schemas.openxmlformats.org/officeDocument/2006/relationships/image" Target="../media/image40.png"/><Relationship Id="rId35" Type="http://schemas.openxmlformats.org/officeDocument/2006/relationships/image" Target="../media/image45.svg"/><Relationship Id="rId8" Type="http://schemas.openxmlformats.org/officeDocument/2006/relationships/image" Target="../media/image18.png"/><Relationship Id="rId3" Type="http://schemas.openxmlformats.org/officeDocument/2006/relationships/image" Target="../media/image13.svg"/><Relationship Id="rId12" Type="http://schemas.openxmlformats.org/officeDocument/2006/relationships/image" Target="../media/image22.png"/><Relationship Id="rId17" Type="http://schemas.openxmlformats.org/officeDocument/2006/relationships/image" Target="../media/image27.svg"/><Relationship Id="rId25" Type="http://schemas.openxmlformats.org/officeDocument/2006/relationships/image" Target="../media/image35.svg"/><Relationship Id="rId33" Type="http://schemas.openxmlformats.org/officeDocument/2006/relationships/image" Target="../media/image43.svg"/><Relationship Id="rId38"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ikeszumski/AgProject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github.com/jbondAI/" TargetMode="External"/><Relationship Id="rId4" Type="http://schemas.openxmlformats.org/officeDocument/2006/relationships/hyperlink" Target="https://github.com/mikeszumsk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field of green plants&#10;&#10;Description automatically generated">
            <a:extLst>
              <a:ext uri="{FF2B5EF4-FFF2-40B4-BE49-F238E27FC236}">
                <a16:creationId xmlns:a16="http://schemas.microsoft.com/office/drawing/2014/main" id="{FA3A57E4-21E4-7318-0F81-1637369EA194}"/>
              </a:ext>
            </a:extLst>
          </p:cNvPr>
          <p:cNvPicPr>
            <a:picLocks noChangeAspect="1"/>
          </p:cNvPicPr>
          <p:nvPr/>
        </p:nvPicPr>
        <p:blipFill rotWithShape="1">
          <a:blip r:embed="rId2">
            <a:extLst>
              <a:ext uri="{28A0092B-C50C-407E-A947-70E740481C1C}">
                <a14:useLocalDpi xmlns:a14="http://schemas.microsoft.com/office/drawing/2010/main" val="0"/>
              </a:ext>
            </a:extLst>
          </a:blip>
          <a:srcRect t="38278" b="25801"/>
          <a:stretch/>
        </p:blipFill>
        <p:spPr>
          <a:xfrm>
            <a:off x="0" y="1"/>
            <a:ext cx="12728013" cy="6858000"/>
          </a:xfrm>
          <a:prstGeom prst="rect">
            <a:avLst/>
          </a:prstGeom>
        </p:spPr>
      </p:pic>
      <p:sp>
        <p:nvSpPr>
          <p:cNvPr id="20" name="TextBox 19">
            <a:extLst>
              <a:ext uri="{FF2B5EF4-FFF2-40B4-BE49-F238E27FC236}">
                <a16:creationId xmlns:a16="http://schemas.microsoft.com/office/drawing/2014/main" id="{1E2DA2EE-7F87-286B-81D9-4113D913B7E6}"/>
              </a:ext>
            </a:extLst>
          </p:cNvPr>
          <p:cNvSpPr txBox="1"/>
          <p:nvPr/>
        </p:nvSpPr>
        <p:spPr>
          <a:xfrm>
            <a:off x="9001125" y="136525"/>
            <a:ext cx="2799471" cy="369332"/>
          </a:xfrm>
          <a:prstGeom prst="rect">
            <a:avLst/>
          </a:prstGeom>
          <a:noFill/>
        </p:spPr>
        <p:txBody>
          <a:bodyPr wrap="square" rtlCol="0">
            <a:spAutoFit/>
          </a:bodyPr>
          <a:lstStyle/>
          <a:p>
            <a:pPr algn="r"/>
            <a:r>
              <a:rPr lang="en-US" b="1" dirty="0">
                <a:solidFill>
                  <a:srgbClr val="FF0000"/>
                </a:solidFill>
              </a:rPr>
              <a:t>WORKING DRAFT</a:t>
            </a:r>
          </a:p>
        </p:txBody>
      </p:sp>
      <p:pic>
        <p:nvPicPr>
          <p:cNvPr id="30" name="Picture 29">
            <a:extLst>
              <a:ext uri="{FF2B5EF4-FFF2-40B4-BE49-F238E27FC236}">
                <a16:creationId xmlns:a16="http://schemas.microsoft.com/office/drawing/2014/main" id="{432359D1-8895-C744-437D-285E2AD622F6}"/>
              </a:ext>
            </a:extLst>
          </p:cNvPr>
          <p:cNvPicPr>
            <a:picLocks noChangeAspect="1"/>
          </p:cNvPicPr>
          <p:nvPr/>
        </p:nvPicPr>
        <p:blipFill>
          <a:blip r:embed="rId3">
            <a:alphaModFix amt="48000"/>
            <a:duotone>
              <a:prstClr val="black"/>
              <a:schemeClr val="tx2">
                <a:tint val="45000"/>
                <a:satMod val="400000"/>
              </a:schemeClr>
            </a:duotone>
          </a:blip>
          <a:srcRect r="2508"/>
          <a:stretch>
            <a:fillRect/>
          </a:stretch>
        </p:blipFill>
        <p:spPr>
          <a:xfrm>
            <a:off x="2714827" y="1666216"/>
            <a:ext cx="9898886" cy="4052512"/>
          </a:xfrm>
          <a:custGeom>
            <a:avLst/>
            <a:gdLst>
              <a:gd name="connsiteX0" fmla="*/ 0 w 7916787"/>
              <a:gd name="connsiteY0" fmla="*/ 0 h 3241059"/>
              <a:gd name="connsiteX1" fmla="*/ 7916787 w 7916787"/>
              <a:gd name="connsiteY1" fmla="*/ 0 h 3241059"/>
              <a:gd name="connsiteX2" fmla="*/ 7916787 w 7916787"/>
              <a:gd name="connsiteY2" fmla="*/ 3241059 h 3241059"/>
              <a:gd name="connsiteX3" fmla="*/ 0 w 7916787"/>
              <a:gd name="connsiteY3" fmla="*/ 3241059 h 3241059"/>
              <a:gd name="connsiteX4" fmla="*/ 0 w 7916787"/>
              <a:gd name="connsiteY4" fmla="*/ 0 h 3241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6787" h="3241059">
                <a:moveTo>
                  <a:pt x="0" y="0"/>
                </a:moveTo>
                <a:lnTo>
                  <a:pt x="7916787" y="0"/>
                </a:lnTo>
                <a:lnTo>
                  <a:pt x="7916787" y="3241059"/>
                </a:lnTo>
                <a:lnTo>
                  <a:pt x="0" y="3241059"/>
                </a:lnTo>
                <a:lnTo>
                  <a:pt x="0" y="0"/>
                </a:lnTo>
                <a:close/>
              </a:path>
            </a:pathLst>
          </a:custGeom>
        </p:spPr>
      </p:pic>
      <p:sp>
        <p:nvSpPr>
          <p:cNvPr id="31" name="Rectangle 30">
            <a:extLst>
              <a:ext uri="{FF2B5EF4-FFF2-40B4-BE49-F238E27FC236}">
                <a16:creationId xmlns:a16="http://schemas.microsoft.com/office/drawing/2014/main" id="{8515D058-4DBF-1507-B168-43E0197ACFC4}"/>
              </a:ext>
            </a:extLst>
          </p:cNvPr>
          <p:cNvSpPr/>
          <p:nvPr/>
        </p:nvSpPr>
        <p:spPr>
          <a:xfrm>
            <a:off x="23340" y="4579456"/>
            <a:ext cx="12704673" cy="2278544"/>
          </a:xfrm>
          <a:prstGeom prst="rect">
            <a:avLst/>
          </a:prstGeom>
          <a:gradFill flip="none" rotWithShape="1">
            <a:gsLst>
              <a:gs pos="55000">
                <a:schemeClr val="tx1">
                  <a:alpha val="54000"/>
                </a:schemeClr>
              </a:gs>
              <a:gs pos="1000">
                <a:schemeClr val="tx1">
                  <a:lumMod val="95000"/>
                  <a:lumOff val="5000"/>
                  <a:alpha val="88000"/>
                </a:schemeClr>
              </a:gs>
              <a:gs pos="100000">
                <a:schemeClr val="tx1">
                  <a:lumMod val="95000"/>
                  <a:lumOff val="5000"/>
                  <a:alpha val="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 name="Subtitle 2">
            <a:extLst>
              <a:ext uri="{FF2B5EF4-FFF2-40B4-BE49-F238E27FC236}">
                <a16:creationId xmlns:a16="http://schemas.microsoft.com/office/drawing/2014/main" id="{97B40291-2497-9A25-4376-D070518C8F4B}"/>
              </a:ext>
            </a:extLst>
          </p:cNvPr>
          <p:cNvSpPr>
            <a:spLocks noGrp="1"/>
          </p:cNvSpPr>
          <p:nvPr>
            <p:ph type="subTitle" idx="1"/>
          </p:nvPr>
        </p:nvSpPr>
        <p:spPr>
          <a:xfrm>
            <a:off x="480751" y="4825145"/>
            <a:ext cx="3726888" cy="692150"/>
          </a:xfrm>
        </p:spPr>
        <p:txBody>
          <a:bodyPr>
            <a:normAutofit/>
          </a:bodyPr>
          <a:lstStyle/>
          <a:p>
            <a:pPr algn="l"/>
            <a:r>
              <a:rPr lang="en-US" sz="1800" b="1" dirty="0">
                <a:solidFill>
                  <a:schemeClr val="bg1"/>
                </a:solidFill>
              </a:rPr>
              <a:t>2024 AI BOOTCAMP  </a:t>
            </a:r>
            <a:r>
              <a:rPr lang="en-US" sz="1800" dirty="0">
                <a:solidFill>
                  <a:schemeClr val="bg1"/>
                </a:solidFill>
              </a:rPr>
              <a:t>| PROJECT 3</a:t>
            </a:r>
          </a:p>
        </p:txBody>
      </p:sp>
      <p:sp>
        <p:nvSpPr>
          <p:cNvPr id="6" name="TextBox 5">
            <a:extLst>
              <a:ext uri="{FF2B5EF4-FFF2-40B4-BE49-F238E27FC236}">
                <a16:creationId xmlns:a16="http://schemas.microsoft.com/office/drawing/2014/main" id="{4D954648-0CAF-A9DC-5830-CA2461A7A48A}"/>
              </a:ext>
            </a:extLst>
          </p:cNvPr>
          <p:cNvSpPr txBox="1"/>
          <p:nvPr/>
        </p:nvSpPr>
        <p:spPr>
          <a:xfrm>
            <a:off x="465252" y="5150905"/>
            <a:ext cx="3542555" cy="276999"/>
          </a:xfrm>
          <a:prstGeom prst="rect">
            <a:avLst/>
          </a:prstGeom>
          <a:noFill/>
        </p:spPr>
        <p:txBody>
          <a:bodyPr wrap="square">
            <a:spAutoFit/>
          </a:bodyPr>
          <a:lstStyle/>
          <a:p>
            <a:pPr algn="l"/>
            <a:r>
              <a:rPr lang="en-US" sz="1200" dirty="0">
                <a:solidFill>
                  <a:schemeClr val="bg1"/>
                </a:solidFill>
              </a:rPr>
              <a:t>CONTRIBUTORS: Mike </a:t>
            </a:r>
            <a:r>
              <a:rPr lang="en-US" sz="1200" dirty="0" err="1">
                <a:solidFill>
                  <a:schemeClr val="bg1"/>
                </a:solidFill>
              </a:rPr>
              <a:t>Szumski</a:t>
            </a:r>
            <a:r>
              <a:rPr lang="en-US" sz="1200" dirty="0">
                <a:solidFill>
                  <a:schemeClr val="bg1"/>
                </a:solidFill>
              </a:rPr>
              <a:t> and Jamie Bond</a:t>
            </a:r>
          </a:p>
        </p:txBody>
      </p:sp>
      <p:grpSp>
        <p:nvGrpSpPr>
          <p:cNvPr id="17" name="Group 16">
            <a:extLst>
              <a:ext uri="{FF2B5EF4-FFF2-40B4-BE49-F238E27FC236}">
                <a16:creationId xmlns:a16="http://schemas.microsoft.com/office/drawing/2014/main" id="{96231A26-1323-48E4-A786-1F90CF6A4510}"/>
              </a:ext>
            </a:extLst>
          </p:cNvPr>
          <p:cNvGrpSpPr/>
          <p:nvPr/>
        </p:nvGrpSpPr>
        <p:grpSpPr>
          <a:xfrm>
            <a:off x="465252" y="5809074"/>
            <a:ext cx="3726888" cy="640080"/>
            <a:chOff x="508601" y="5974260"/>
            <a:chExt cx="3726888" cy="640080"/>
          </a:xfrm>
        </p:grpSpPr>
        <p:pic>
          <p:nvPicPr>
            <p:cNvPr id="1026" name="Picture 2" descr="Canvas by Instructure">
              <a:extLst>
                <a:ext uri="{FF2B5EF4-FFF2-40B4-BE49-F238E27FC236}">
                  <a16:creationId xmlns:a16="http://schemas.microsoft.com/office/drawing/2014/main" id="{E31E606C-1D15-3971-0B46-858550949926}"/>
                </a:ext>
              </a:extLst>
            </p:cNvPr>
            <p:cNvPicPr>
              <a:picLocks noChangeAspect="1" noChangeArrowheads="1"/>
            </p:cNvPicPr>
            <p:nvPr/>
          </p:nvPicPr>
          <p:blipFill rotWithShape="1">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l="17316" r="15708"/>
            <a:stretch/>
          </p:blipFill>
          <p:spPr bwMode="auto">
            <a:xfrm>
              <a:off x="508601" y="5974260"/>
              <a:ext cx="1147898" cy="640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Branding and Identity Guidelines">
              <a:extLst>
                <a:ext uri="{FF2B5EF4-FFF2-40B4-BE49-F238E27FC236}">
                  <a16:creationId xmlns:a16="http://schemas.microsoft.com/office/drawing/2014/main" id="{AA710F9F-4AF3-9570-EFF1-A4870A16763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911720" y="5974260"/>
              <a:ext cx="2323769" cy="64008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E329A12A-DB02-A0EC-77F5-1D73C6323F26}"/>
              </a:ext>
            </a:extLst>
          </p:cNvPr>
          <p:cNvSpPr>
            <a:spLocks noGrp="1"/>
          </p:cNvSpPr>
          <p:nvPr>
            <p:ph type="ctrTitle"/>
          </p:nvPr>
        </p:nvSpPr>
        <p:spPr>
          <a:xfrm>
            <a:off x="6885427" y="1983564"/>
            <a:ext cx="3617473" cy="2278544"/>
          </a:xfrm>
        </p:spPr>
        <p:txBody>
          <a:bodyPr>
            <a:normAutofit/>
          </a:bodyPr>
          <a:lstStyle/>
          <a:p>
            <a:pPr algn="l"/>
            <a:r>
              <a:rPr lang="en-US" sz="2800" dirty="0">
                <a:solidFill>
                  <a:schemeClr val="bg1"/>
                </a:solidFill>
              </a:rPr>
              <a:t>Predicting the</a:t>
            </a:r>
            <a:br>
              <a:rPr lang="en-US" sz="2800" dirty="0">
                <a:solidFill>
                  <a:schemeClr val="bg1"/>
                </a:solidFill>
              </a:rPr>
            </a:br>
            <a:r>
              <a:rPr lang="en-US" sz="3600" b="1" dirty="0">
                <a:solidFill>
                  <a:srgbClr val="CCCC00"/>
                </a:solidFill>
                <a:effectLst>
                  <a:outerShdw blurRad="38100" dist="38100" dir="2700000" algn="tl">
                    <a:srgbClr val="000000">
                      <a:alpha val="43137"/>
                    </a:srgbClr>
                  </a:outerShdw>
                </a:effectLst>
              </a:rPr>
              <a:t>Impacts of Climate Change</a:t>
            </a:r>
            <a:br>
              <a:rPr lang="en-US" sz="2800" dirty="0">
                <a:solidFill>
                  <a:schemeClr val="bg1"/>
                </a:solidFill>
              </a:rPr>
            </a:br>
            <a:r>
              <a:rPr lang="en-US" sz="2800" dirty="0">
                <a:solidFill>
                  <a:schemeClr val="bg1"/>
                </a:solidFill>
              </a:rPr>
              <a:t>on North Carolina’s Agricultural Sector</a:t>
            </a:r>
          </a:p>
        </p:txBody>
      </p:sp>
    </p:spTree>
    <p:extLst>
      <p:ext uri="{BB962C8B-B14F-4D97-AF65-F5344CB8AC3E}">
        <p14:creationId xmlns:p14="http://schemas.microsoft.com/office/powerpoint/2010/main" val="322230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478E-81F3-D229-A83A-5B5EC37298A3}"/>
              </a:ext>
            </a:extLst>
          </p:cNvPr>
          <p:cNvSpPr>
            <a:spLocks noGrp="1"/>
          </p:cNvSpPr>
          <p:nvPr>
            <p:ph type="title"/>
          </p:nvPr>
        </p:nvSpPr>
        <p:spPr/>
        <p:txBody>
          <a:bodyPr>
            <a:normAutofit fontScale="90000"/>
          </a:bodyPr>
          <a:lstStyle/>
          <a:p>
            <a:r>
              <a:rPr lang="en-US" dirty="0"/>
              <a:t>Place holder</a:t>
            </a:r>
          </a:p>
        </p:txBody>
      </p:sp>
      <p:pic>
        <p:nvPicPr>
          <p:cNvPr id="9" name="Content Placeholder 8" descr="A screenshot of a computer screen&#10;&#10;Description automatically generated">
            <a:extLst>
              <a:ext uri="{FF2B5EF4-FFF2-40B4-BE49-F238E27FC236}">
                <a16:creationId xmlns:a16="http://schemas.microsoft.com/office/drawing/2014/main" id="{DADB6053-CF02-1C01-93F9-2E1635E6D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052" y="633186"/>
            <a:ext cx="7540942" cy="4103914"/>
          </a:xfrm>
        </p:spPr>
      </p:pic>
      <p:sp>
        <p:nvSpPr>
          <p:cNvPr id="4" name="Footer Placeholder 3">
            <a:extLst>
              <a:ext uri="{FF2B5EF4-FFF2-40B4-BE49-F238E27FC236}">
                <a16:creationId xmlns:a16="http://schemas.microsoft.com/office/drawing/2014/main" id="{49C27036-73E7-7E87-80C2-6A1F2CB7BA67}"/>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5" name="Slide Number Placeholder 4">
            <a:extLst>
              <a:ext uri="{FF2B5EF4-FFF2-40B4-BE49-F238E27FC236}">
                <a16:creationId xmlns:a16="http://schemas.microsoft.com/office/drawing/2014/main" id="{7221C47B-F124-E1B6-BC33-2151223104B2}"/>
              </a:ext>
            </a:extLst>
          </p:cNvPr>
          <p:cNvSpPr>
            <a:spLocks noGrp="1"/>
          </p:cNvSpPr>
          <p:nvPr>
            <p:ph type="sldNum" sz="quarter" idx="12"/>
          </p:nvPr>
        </p:nvSpPr>
        <p:spPr/>
        <p:txBody>
          <a:bodyPr/>
          <a:lstStyle/>
          <a:p>
            <a:fld id="{79F31F10-1257-482C-8051-E7DF71AF7482}" type="slidenum">
              <a:rPr lang="en-US" smtClean="0"/>
              <a:pPr/>
              <a:t>10</a:t>
            </a:fld>
            <a:endParaRPr lang="en-US" dirty="0"/>
          </a:p>
        </p:txBody>
      </p:sp>
      <p:pic>
        <p:nvPicPr>
          <p:cNvPr id="10" name="Picture 9">
            <a:extLst>
              <a:ext uri="{FF2B5EF4-FFF2-40B4-BE49-F238E27FC236}">
                <a16:creationId xmlns:a16="http://schemas.microsoft.com/office/drawing/2014/main" id="{AEC5ADDF-1647-C282-F636-916A29EEBB25}"/>
              </a:ext>
            </a:extLst>
          </p:cNvPr>
          <p:cNvPicPr>
            <a:picLocks noChangeAspect="1"/>
          </p:cNvPicPr>
          <p:nvPr/>
        </p:nvPicPr>
        <p:blipFill>
          <a:blip r:embed="rId3"/>
          <a:stretch>
            <a:fillRect/>
          </a:stretch>
        </p:blipFill>
        <p:spPr>
          <a:xfrm>
            <a:off x="7238641" y="2836636"/>
            <a:ext cx="4410507" cy="3519714"/>
          </a:xfrm>
          <a:prstGeom prst="rect">
            <a:avLst/>
          </a:prstGeom>
        </p:spPr>
      </p:pic>
    </p:spTree>
    <p:extLst>
      <p:ext uri="{BB962C8B-B14F-4D97-AF65-F5344CB8AC3E}">
        <p14:creationId xmlns:p14="http://schemas.microsoft.com/office/powerpoint/2010/main" val="2323337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478E-81F3-D229-A83A-5B5EC37298A3}"/>
              </a:ext>
            </a:extLst>
          </p:cNvPr>
          <p:cNvSpPr>
            <a:spLocks noGrp="1"/>
          </p:cNvSpPr>
          <p:nvPr>
            <p:ph type="title"/>
          </p:nvPr>
        </p:nvSpPr>
        <p:spPr/>
        <p:txBody>
          <a:bodyPr>
            <a:normAutofit fontScale="90000"/>
          </a:bodyPr>
          <a:lstStyle/>
          <a:p>
            <a:r>
              <a:rPr lang="en-US" dirty="0"/>
              <a:t>Precipitation and </a:t>
            </a:r>
            <a:r>
              <a:rPr lang="en-US"/>
              <a:t>Temperature Data Source</a:t>
            </a:r>
            <a:endParaRPr lang="en-US" dirty="0"/>
          </a:p>
        </p:txBody>
      </p:sp>
      <p:sp>
        <p:nvSpPr>
          <p:cNvPr id="4" name="Footer Placeholder 3">
            <a:extLst>
              <a:ext uri="{FF2B5EF4-FFF2-40B4-BE49-F238E27FC236}">
                <a16:creationId xmlns:a16="http://schemas.microsoft.com/office/drawing/2014/main" id="{49C27036-73E7-7E87-80C2-6A1F2CB7BA67}"/>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5" name="Slide Number Placeholder 4">
            <a:extLst>
              <a:ext uri="{FF2B5EF4-FFF2-40B4-BE49-F238E27FC236}">
                <a16:creationId xmlns:a16="http://schemas.microsoft.com/office/drawing/2014/main" id="{7221C47B-F124-E1B6-BC33-2151223104B2}"/>
              </a:ext>
            </a:extLst>
          </p:cNvPr>
          <p:cNvSpPr>
            <a:spLocks noGrp="1"/>
          </p:cNvSpPr>
          <p:nvPr>
            <p:ph type="sldNum" sz="quarter" idx="12"/>
          </p:nvPr>
        </p:nvSpPr>
        <p:spPr/>
        <p:txBody>
          <a:bodyPr/>
          <a:lstStyle/>
          <a:p>
            <a:fld id="{79F31F10-1257-482C-8051-E7DF71AF7482}" type="slidenum">
              <a:rPr lang="en-US" smtClean="0"/>
              <a:pPr/>
              <a:t>11</a:t>
            </a:fld>
            <a:endParaRPr lang="en-US" dirty="0"/>
          </a:p>
        </p:txBody>
      </p:sp>
      <p:pic>
        <p:nvPicPr>
          <p:cNvPr id="12" name="Picture 11">
            <a:extLst>
              <a:ext uri="{FF2B5EF4-FFF2-40B4-BE49-F238E27FC236}">
                <a16:creationId xmlns:a16="http://schemas.microsoft.com/office/drawing/2014/main" id="{6C8F8E5C-5CF5-5601-CB15-76495AE59FEE}"/>
              </a:ext>
            </a:extLst>
          </p:cNvPr>
          <p:cNvPicPr>
            <a:picLocks noChangeAspect="1"/>
          </p:cNvPicPr>
          <p:nvPr/>
        </p:nvPicPr>
        <p:blipFill>
          <a:blip r:embed="rId2"/>
          <a:stretch>
            <a:fillRect/>
          </a:stretch>
        </p:blipFill>
        <p:spPr>
          <a:xfrm>
            <a:off x="542544" y="967807"/>
            <a:ext cx="4670178" cy="5204507"/>
          </a:xfrm>
          <a:prstGeom prst="rect">
            <a:avLst/>
          </a:prstGeom>
        </p:spPr>
      </p:pic>
      <p:sp>
        <p:nvSpPr>
          <p:cNvPr id="14" name="TextBox 13">
            <a:extLst>
              <a:ext uri="{FF2B5EF4-FFF2-40B4-BE49-F238E27FC236}">
                <a16:creationId xmlns:a16="http://schemas.microsoft.com/office/drawing/2014/main" id="{D160917D-6B4B-6591-8B96-B2C7F9124749}"/>
              </a:ext>
            </a:extLst>
          </p:cNvPr>
          <p:cNvSpPr txBox="1"/>
          <p:nvPr/>
        </p:nvSpPr>
        <p:spPr>
          <a:xfrm>
            <a:off x="6800304" y="1900535"/>
            <a:ext cx="3566160" cy="1200329"/>
          </a:xfrm>
          <a:prstGeom prst="rect">
            <a:avLst/>
          </a:prstGeom>
          <a:noFill/>
        </p:spPr>
        <p:txBody>
          <a:bodyPr wrap="square">
            <a:spAutoFit/>
          </a:bodyPr>
          <a:lstStyle/>
          <a:p>
            <a:r>
              <a:rPr lang="en-US" dirty="0"/>
              <a:t>https://public.tableau.com/app/profile/north.carolina.state.climate.office/viz/SEClimateTrendAnalysisTool/TrendAnalysisTool</a:t>
            </a:r>
          </a:p>
        </p:txBody>
      </p:sp>
      <p:pic>
        <p:nvPicPr>
          <p:cNvPr id="6" name="Picture 5">
            <a:extLst>
              <a:ext uri="{FF2B5EF4-FFF2-40B4-BE49-F238E27FC236}">
                <a16:creationId xmlns:a16="http://schemas.microsoft.com/office/drawing/2014/main" id="{3D2FC20D-6312-431F-84E5-3191F8EB8018}"/>
              </a:ext>
            </a:extLst>
          </p:cNvPr>
          <p:cNvPicPr>
            <a:picLocks noChangeAspect="1"/>
          </p:cNvPicPr>
          <p:nvPr/>
        </p:nvPicPr>
        <p:blipFill>
          <a:blip r:embed="rId3"/>
          <a:stretch>
            <a:fillRect/>
          </a:stretch>
        </p:blipFill>
        <p:spPr>
          <a:xfrm>
            <a:off x="7109103" y="3664206"/>
            <a:ext cx="4571557" cy="2341079"/>
          </a:xfrm>
          <a:prstGeom prst="rect">
            <a:avLst/>
          </a:prstGeom>
        </p:spPr>
      </p:pic>
    </p:spTree>
    <p:extLst>
      <p:ext uri="{BB962C8B-B14F-4D97-AF65-F5344CB8AC3E}">
        <p14:creationId xmlns:p14="http://schemas.microsoft.com/office/powerpoint/2010/main" val="196725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ield of green plants&#10;&#10;Description automatically generated">
            <a:extLst>
              <a:ext uri="{FF2B5EF4-FFF2-40B4-BE49-F238E27FC236}">
                <a16:creationId xmlns:a16="http://schemas.microsoft.com/office/drawing/2014/main" id="{3801F23A-8E75-546E-3B5C-E4364713C483}"/>
              </a:ext>
            </a:extLst>
          </p:cNvPr>
          <p:cNvPicPr>
            <a:picLocks noChangeAspect="1"/>
          </p:cNvPicPr>
          <p:nvPr/>
        </p:nvPicPr>
        <p:blipFill rotWithShape="1">
          <a:blip r:embed="rId3">
            <a:extLst>
              <a:ext uri="{28A0092B-C50C-407E-A947-70E740481C1C}">
                <a14:useLocalDpi xmlns:a14="http://schemas.microsoft.com/office/drawing/2010/main" val="0"/>
              </a:ext>
            </a:extLst>
          </a:blip>
          <a:srcRect t="15042" b="4286"/>
          <a:stretch/>
        </p:blipFill>
        <p:spPr>
          <a:xfrm>
            <a:off x="6524509" y="-1"/>
            <a:ext cx="5667491" cy="6858001"/>
          </a:xfrm>
          <a:prstGeom prst="rect">
            <a:avLst/>
          </a:prstGeom>
        </p:spPr>
      </p:pic>
      <p:sp>
        <p:nvSpPr>
          <p:cNvPr id="3" name="Rectangle 2">
            <a:extLst>
              <a:ext uri="{FF2B5EF4-FFF2-40B4-BE49-F238E27FC236}">
                <a16:creationId xmlns:a16="http://schemas.microsoft.com/office/drawing/2014/main" id="{D55B6481-BAA4-E16B-6103-5200B0054B1B}"/>
              </a:ext>
            </a:extLst>
          </p:cNvPr>
          <p:cNvSpPr/>
          <p:nvPr/>
        </p:nvSpPr>
        <p:spPr>
          <a:xfrm>
            <a:off x="6524509" y="1333500"/>
            <a:ext cx="5667491" cy="5524499"/>
          </a:xfrm>
          <a:prstGeom prst="rect">
            <a:avLst/>
          </a:prstGeom>
          <a:gradFill flip="none" rotWithShape="1">
            <a:gsLst>
              <a:gs pos="55000">
                <a:schemeClr val="tx1">
                  <a:alpha val="33000"/>
                </a:schemeClr>
              </a:gs>
              <a:gs pos="1000">
                <a:schemeClr val="tx1">
                  <a:lumMod val="95000"/>
                  <a:lumOff val="5000"/>
                  <a:alpha val="0"/>
                </a:schemeClr>
              </a:gs>
              <a:gs pos="100000">
                <a:schemeClr val="tx1">
                  <a:lumMod val="95000"/>
                  <a:lumOff val="5000"/>
                  <a:alpha val="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Footer Placeholder 9">
            <a:extLst>
              <a:ext uri="{FF2B5EF4-FFF2-40B4-BE49-F238E27FC236}">
                <a16:creationId xmlns:a16="http://schemas.microsoft.com/office/drawing/2014/main" id="{1DF2892B-28F0-7627-9924-0A3649614BF2}"/>
              </a:ext>
            </a:extLst>
          </p:cNvPr>
          <p:cNvSpPr>
            <a:spLocks noGrp="1"/>
          </p:cNvSpPr>
          <p:nvPr>
            <p:ph type="ftr" sz="quarter" idx="11"/>
          </p:nvPr>
        </p:nvSpPr>
        <p:spPr>
          <a:xfrm>
            <a:off x="3936999" y="6363154"/>
            <a:ext cx="5587011" cy="365125"/>
          </a:xfrm>
        </p:spPr>
        <p:txBody>
          <a:bodyPr/>
          <a:lstStyle/>
          <a:p>
            <a:r>
              <a:rPr lang="en-US" dirty="0"/>
              <a:t>UNC AI Bootcamp | MOD 24 Project | </a:t>
            </a:r>
            <a:r>
              <a:rPr lang="en-US" dirty="0">
                <a:solidFill>
                  <a:schemeClr val="bg1"/>
                </a:solidFill>
              </a:rPr>
              <a:t>Contributors: Mike </a:t>
            </a:r>
            <a:r>
              <a:rPr lang="en-US" dirty="0" err="1">
                <a:solidFill>
                  <a:schemeClr val="bg1"/>
                </a:solidFill>
              </a:rPr>
              <a:t>Szumski</a:t>
            </a:r>
            <a:r>
              <a:rPr lang="en-US" dirty="0">
                <a:solidFill>
                  <a:schemeClr val="bg1"/>
                </a:solidFill>
              </a:rPr>
              <a:t> and Jamie Bond</a:t>
            </a:r>
          </a:p>
        </p:txBody>
      </p:sp>
      <p:sp>
        <p:nvSpPr>
          <p:cNvPr id="11" name="Slide Number Placeholder 10">
            <a:extLst>
              <a:ext uri="{FF2B5EF4-FFF2-40B4-BE49-F238E27FC236}">
                <a16:creationId xmlns:a16="http://schemas.microsoft.com/office/drawing/2014/main" id="{9F9539A8-7FB1-FA90-F756-569C3E429EC5}"/>
              </a:ext>
            </a:extLst>
          </p:cNvPr>
          <p:cNvSpPr>
            <a:spLocks noGrp="1"/>
          </p:cNvSpPr>
          <p:nvPr>
            <p:ph type="sldNum" sz="quarter" idx="12"/>
          </p:nvPr>
        </p:nvSpPr>
        <p:spPr/>
        <p:txBody>
          <a:bodyPr/>
          <a:lstStyle/>
          <a:p>
            <a:fld id="{79F31F10-1257-482C-8051-E7DF71AF7482}" type="slidenum">
              <a:rPr lang="en-US" sz="1000" smtClean="0">
                <a:solidFill>
                  <a:schemeClr val="bg1"/>
                </a:solidFill>
              </a:rPr>
              <a:t>2</a:t>
            </a:fld>
            <a:endParaRPr lang="en-US" sz="1000" dirty="0">
              <a:solidFill>
                <a:schemeClr val="bg1"/>
              </a:solidFill>
            </a:endParaRPr>
          </a:p>
        </p:txBody>
      </p:sp>
      <p:grpSp>
        <p:nvGrpSpPr>
          <p:cNvPr id="5" name="Group 4">
            <a:extLst>
              <a:ext uri="{FF2B5EF4-FFF2-40B4-BE49-F238E27FC236}">
                <a16:creationId xmlns:a16="http://schemas.microsoft.com/office/drawing/2014/main" id="{0F7736E9-2328-4188-0DAE-6E6E7B299BB3}"/>
              </a:ext>
            </a:extLst>
          </p:cNvPr>
          <p:cNvGrpSpPr/>
          <p:nvPr/>
        </p:nvGrpSpPr>
        <p:grpSpPr>
          <a:xfrm>
            <a:off x="690096" y="3601050"/>
            <a:ext cx="5834412" cy="1801649"/>
            <a:chOff x="715107" y="4135902"/>
            <a:chExt cx="5834412" cy="1801649"/>
          </a:xfrm>
        </p:grpSpPr>
        <p:sp>
          <p:nvSpPr>
            <p:cNvPr id="24" name="Rectangle 23">
              <a:extLst>
                <a:ext uri="{FF2B5EF4-FFF2-40B4-BE49-F238E27FC236}">
                  <a16:creationId xmlns:a16="http://schemas.microsoft.com/office/drawing/2014/main" id="{38498BA5-18C4-FF1F-95A9-1489BAB02B82}"/>
                </a:ext>
              </a:extLst>
            </p:cNvPr>
            <p:cNvSpPr/>
            <p:nvPr/>
          </p:nvSpPr>
          <p:spPr>
            <a:xfrm>
              <a:off x="715107" y="4135902"/>
              <a:ext cx="5834412" cy="1801649"/>
            </a:xfrm>
            <a:prstGeom prst="rect">
              <a:avLst/>
            </a:prstGeom>
            <a:solidFill>
              <a:srgbClr val="CCCC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7E50793-C284-2CFF-834B-8DE7255423BB}"/>
                </a:ext>
              </a:extLst>
            </p:cNvPr>
            <p:cNvSpPr txBox="1"/>
            <p:nvPr/>
          </p:nvSpPr>
          <p:spPr>
            <a:xfrm>
              <a:off x="970991" y="4286132"/>
              <a:ext cx="5125009" cy="1461939"/>
            </a:xfrm>
            <a:prstGeom prst="rect">
              <a:avLst/>
            </a:prstGeom>
            <a:noFill/>
          </p:spPr>
          <p:txBody>
            <a:bodyPr wrap="square">
              <a:spAutoFit/>
            </a:bodyPr>
            <a:lstStyle/>
            <a:p>
              <a:pPr>
                <a:spcAft>
                  <a:spcPts val="600"/>
                </a:spcAft>
              </a:pPr>
              <a:r>
                <a:rPr lang="en-US" sz="1400" b="1" dirty="0">
                  <a:solidFill>
                    <a:srgbClr val="CCCC00"/>
                  </a:solidFill>
                </a:rPr>
                <a:t>PROJECT OBJECTIVE</a:t>
              </a:r>
            </a:p>
            <a:p>
              <a:r>
                <a:rPr lang="en-US" sz="1400" dirty="0"/>
                <a:t>In this project, the University of North Carolina Charlotte / Chapel Hill AI Bootcamp project team examined the impacts of weather events, particularly flooding, on North Carolina agriculture and developed predictions about future impacts of climate change driven events on the state’s agricultural sector. </a:t>
              </a:r>
            </a:p>
          </p:txBody>
        </p:sp>
      </p:grpSp>
      <p:graphicFrame>
        <p:nvGraphicFramePr>
          <p:cNvPr id="13" name="Content Placeholder 12">
            <a:extLst>
              <a:ext uri="{FF2B5EF4-FFF2-40B4-BE49-F238E27FC236}">
                <a16:creationId xmlns:a16="http://schemas.microsoft.com/office/drawing/2014/main" id="{F8C8E940-B712-4D86-578A-0281DE80A72C}"/>
              </a:ext>
            </a:extLst>
          </p:cNvPr>
          <p:cNvGraphicFramePr>
            <a:graphicFrameLocks noGrp="1"/>
          </p:cNvGraphicFramePr>
          <p:nvPr>
            <p:ph idx="1"/>
            <p:extLst>
              <p:ext uri="{D42A27DB-BD31-4B8C-83A1-F6EECF244321}">
                <p14:modId xmlns:p14="http://schemas.microsoft.com/office/powerpoint/2010/main" val="3294498660"/>
              </p:ext>
            </p:extLst>
          </p:nvPr>
        </p:nvGraphicFramePr>
        <p:xfrm>
          <a:off x="6985892" y="2754055"/>
          <a:ext cx="4617724" cy="3205072"/>
        </p:xfrm>
        <a:graphic>
          <a:graphicData uri="http://schemas.openxmlformats.org/drawingml/2006/table">
            <a:tbl>
              <a:tblPr firstRow="1" bandRow="1">
                <a:tableStyleId>{2D5ABB26-0587-4C30-8999-92F81FD0307C}</a:tableStyleId>
              </a:tblPr>
              <a:tblGrid>
                <a:gridCol w="2834640">
                  <a:extLst>
                    <a:ext uri="{9D8B030D-6E8A-4147-A177-3AD203B41FA5}">
                      <a16:colId xmlns:a16="http://schemas.microsoft.com/office/drawing/2014/main" val="978306874"/>
                    </a:ext>
                  </a:extLst>
                </a:gridCol>
                <a:gridCol w="640080">
                  <a:extLst>
                    <a:ext uri="{9D8B030D-6E8A-4147-A177-3AD203B41FA5}">
                      <a16:colId xmlns:a16="http://schemas.microsoft.com/office/drawing/2014/main" val="3503131145"/>
                    </a:ext>
                  </a:extLst>
                </a:gridCol>
                <a:gridCol w="1143004">
                  <a:extLst>
                    <a:ext uri="{9D8B030D-6E8A-4147-A177-3AD203B41FA5}">
                      <a16:colId xmlns:a16="http://schemas.microsoft.com/office/drawing/2014/main" val="3234429379"/>
                    </a:ext>
                  </a:extLst>
                </a:gridCol>
              </a:tblGrid>
              <a:tr h="6091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effectLst>
                            <a:outerShdw blurRad="38100" dist="38100" dir="2700000" algn="tl">
                              <a:srgbClr val="000000">
                                <a:alpha val="43137"/>
                              </a:srgbClr>
                            </a:outerShdw>
                          </a:effectLst>
                        </a:rPr>
                        <a:t>CONTENTS</a:t>
                      </a:r>
                      <a:endParaRPr lang="en-US" b="1" dirty="0">
                        <a:solidFill>
                          <a:schemeClr val="bg1"/>
                        </a:solidFill>
                        <a:effectLst>
                          <a:outerShdw blurRad="38100" dist="38100" dir="2700000" algn="tl">
                            <a:srgbClr val="000000">
                              <a:alpha val="43137"/>
                            </a:srgbClr>
                          </a:outerShdw>
                        </a:effectLst>
                      </a:endParaRPr>
                    </a:p>
                  </a:txBody>
                  <a:tcPr/>
                </a:tc>
                <a:tc>
                  <a:txBody>
                    <a:bodyPr/>
                    <a:lstStyle/>
                    <a:p>
                      <a:endParaRPr lang="en-US" dirty="0"/>
                    </a:p>
                  </a:txBody>
                  <a:tcPr/>
                </a:tc>
                <a:tc>
                  <a:txBody>
                    <a:bodyPr/>
                    <a:lstStyle/>
                    <a:p>
                      <a:pPr algn="ctr"/>
                      <a:r>
                        <a:rPr lang="en-US" sz="1600" i="1" dirty="0">
                          <a:solidFill>
                            <a:schemeClr val="bg1"/>
                          </a:solidFill>
                        </a:rPr>
                        <a:t>PAGE</a:t>
                      </a:r>
                    </a:p>
                  </a:txBody>
                  <a:tcPr anchor="b"/>
                </a:tc>
                <a:extLst>
                  <a:ext uri="{0D108BD9-81ED-4DB2-BD59-A6C34878D82A}">
                    <a16:rowId xmlns:a16="http://schemas.microsoft.com/office/drawing/2014/main" val="590355332"/>
                  </a:ext>
                </a:extLst>
              </a:tr>
              <a:tr h="370840">
                <a:tc>
                  <a:txBody>
                    <a:bodyPr/>
                    <a:lstStyle/>
                    <a:p>
                      <a:r>
                        <a:rPr lang="en-US" dirty="0">
                          <a:solidFill>
                            <a:schemeClr val="bg1"/>
                          </a:solidFill>
                          <a:effectLst>
                            <a:outerShdw blurRad="38100" dist="38100" dir="2700000" algn="tl">
                              <a:srgbClr val="000000">
                                <a:alpha val="43137"/>
                              </a:srgbClr>
                            </a:outerShdw>
                          </a:effectLst>
                        </a:rPr>
                        <a:t>Executive Summary</a:t>
                      </a:r>
                    </a:p>
                  </a:txBody>
                  <a:tcPr>
                    <a:lnB w="3175" cap="flat" cmpd="sng" algn="ctr">
                      <a:solidFill>
                        <a:schemeClr val="bg1"/>
                      </a:solidFill>
                      <a:prstDash val="solid"/>
                      <a:round/>
                      <a:headEnd type="none" w="med" len="med"/>
                      <a:tailEnd type="none" w="med" len="med"/>
                    </a:lnB>
                  </a:tcPr>
                </a:tc>
                <a:tc>
                  <a:txBody>
                    <a:bodyPr/>
                    <a:lstStyle/>
                    <a:p>
                      <a:endParaRPr lang="en-US">
                        <a:solidFill>
                          <a:schemeClr val="bg1"/>
                        </a:solidFill>
                        <a:effectLst>
                          <a:outerShdw blurRad="38100" dist="38100" dir="2700000" algn="tl">
                            <a:srgbClr val="000000">
                              <a:alpha val="43137"/>
                            </a:srgbClr>
                          </a:outerShdw>
                        </a:effectLst>
                      </a:endParaRPr>
                    </a:p>
                  </a:txBody>
                  <a:tcPr>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3</a:t>
                      </a:r>
                    </a:p>
                  </a:txBody>
                  <a:tcPr anchor="ctr">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4597438"/>
                  </a:ext>
                </a:extLst>
              </a:tr>
              <a:tr h="370840">
                <a:tc>
                  <a:txBody>
                    <a:bodyPr/>
                    <a:lstStyle/>
                    <a:p>
                      <a:r>
                        <a:rPr lang="en-US" dirty="0">
                          <a:solidFill>
                            <a:schemeClr val="bg1"/>
                          </a:solidFill>
                          <a:effectLst>
                            <a:outerShdw blurRad="38100" dist="38100" dir="2700000" algn="tl">
                              <a:srgbClr val="000000">
                                <a:alpha val="43137"/>
                              </a:srgbClr>
                            </a:outerShdw>
                          </a:effectLst>
                        </a:rPr>
                        <a:t>Background</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4</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80952049"/>
                  </a:ext>
                </a:extLst>
              </a:tr>
              <a:tr h="370840">
                <a:tc>
                  <a:txBody>
                    <a:bodyPr/>
                    <a:lstStyle/>
                    <a:p>
                      <a:r>
                        <a:rPr lang="en-US" dirty="0">
                          <a:solidFill>
                            <a:schemeClr val="bg1"/>
                          </a:solidFill>
                          <a:effectLst>
                            <a:outerShdw blurRad="38100" dist="38100" dir="2700000" algn="tl">
                              <a:srgbClr val="000000">
                                <a:alpha val="43137"/>
                              </a:srgbClr>
                            </a:outerShdw>
                          </a:effectLst>
                        </a:rPr>
                        <a:t>Approach</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5</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82445020"/>
                  </a:ext>
                </a:extLst>
              </a:tr>
              <a:tr h="370840">
                <a:tc>
                  <a:txBody>
                    <a:bodyPr/>
                    <a:lstStyle/>
                    <a:p>
                      <a:r>
                        <a:rPr lang="en-US" dirty="0">
                          <a:solidFill>
                            <a:schemeClr val="bg1"/>
                          </a:solidFill>
                          <a:effectLst>
                            <a:outerShdw blurRad="38100" dist="38100" dir="2700000" algn="tl">
                              <a:srgbClr val="000000">
                                <a:alpha val="43137"/>
                              </a:srgbClr>
                            </a:outerShdw>
                          </a:effectLst>
                        </a:rPr>
                        <a:t>Modeling and Analysis</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5</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88702187"/>
                  </a:ext>
                </a:extLst>
              </a:tr>
              <a:tr h="370840">
                <a:tc>
                  <a:txBody>
                    <a:bodyPr/>
                    <a:lstStyle/>
                    <a:p>
                      <a:r>
                        <a:rPr lang="en-US" dirty="0">
                          <a:solidFill>
                            <a:schemeClr val="bg1"/>
                          </a:solidFill>
                          <a:effectLst>
                            <a:outerShdw blurRad="38100" dist="38100" dir="2700000" algn="tl">
                              <a:srgbClr val="000000">
                                <a:alpha val="43137"/>
                              </a:srgbClr>
                            </a:outerShdw>
                          </a:effectLst>
                        </a:rPr>
                        <a:t>Findings and Conclusions</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13</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42559281"/>
                  </a:ext>
                </a:extLst>
              </a:tr>
              <a:tr h="370840">
                <a:tc>
                  <a:txBody>
                    <a:bodyPr/>
                    <a:lstStyle/>
                    <a:p>
                      <a:r>
                        <a:rPr lang="en-US" dirty="0">
                          <a:solidFill>
                            <a:schemeClr val="bg1"/>
                          </a:solidFill>
                          <a:effectLst>
                            <a:outerShdw blurRad="38100" dist="38100" dir="2700000" algn="tl">
                              <a:srgbClr val="000000">
                                <a:alpha val="43137"/>
                              </a:srgbClr>
                            </a:outerShdw>
                          </a:effectLst>
                        </a:rPr>
                        <a:t>Additional Questions</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14</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886085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effectLst>
                            <a:outerShdw blurRad="38100" dist="38100" dir="2700000" algn="tl">
                              <a:srgbClr val="000000">
                                <a:alpha val="43137"/>
                              </a:srgbClr>
                            </a:outerShdw>
                          </a:effectLst>
                        </a:rPr>
                        <a:t>Reference Content</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15</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08657073"/>
                  </a:ext>
                </a:extLst>
              </a:tr>
            </a:tbl>
          </a:graphicData>
        </a:graphic>
      </p:graphicFrame>
    </p:spTree>
    <p:extLst>
      <p:ext uri="{BB962C8B-B14F-4D97-AF65-F5344CB8AC3E}">
        <p14:creationId xmlns:p14="http://schemas.microsoft.com/office/powerpoint/2010/main" val="4165368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962D-3C3A-E2EA-9CB7-444219198392}"/>
              </a:ext>
            </a:extLst>
          </p:cNvPr>
          <p:cNvSpPr>
            <a:spLocks noGrp="1"/>
          </p:cNvSpPr>
          <p:nvPr>
            <p:ph type="title"/>
          </p:nvPr>
        </p:nvSpPr>
        <p:spPr/>
        <p:txBody>
          <a:bodyPr>
            <a:normAutofit fontScale="90000"/>
          </a:bodyPr>
          <a:lstStyle/>
          <a:p>
            <a:r>
              <a:rPr lang="en-US" b="1" dirty="0"/>
              <a:t>EXECUTIVE SUMMARY</a:t>
            </a:r>
          </a:p>
        </p:txBody>
      </p:sp>
      <p:sp>
        <p:nvSpPr>
          <p:cNvPr id="3" name="Content Placeholder 2">
            <a:extLst>
              <a:ext uri="{FF2B5EF4-FFF2-40B4-BE49-F238E27FC236}">
                <a16:creationId xmlns:a16="http://schemas.microsoft.com/office/drawing/2014/main" id="{B7297DAB-FF85-EDDC-2BF4-F25386AEABC3}"/>
              </a:ext>
            </a:extLst>
          </p:cNvPr>
          <p:cNvSpPr>
            <a:spLocks noGrp="1"/>
          </p:cNvSpPr>
          <p:nvPr>
            <p:ph idx="1"/>
          </p:nvPr>
        </p:nvSpPr>
        <p:spPr>
          <a:xfrm>
            <a:off x="838200" y="935654"/>
            <a:ext cx="4746674" cy="5204506"/>
          </a:xfrm>
        </p:spPr>
        <p:txBody>
          <a:bodyPr>
            <a:noAutofit/>
          </a:bodyPr>
          <a:lstStyle/>
          <a:p>
            <a:pPr marL="0" indent="0">
              <a:lnSpc>
                <a:spcPct val="120000"/>
              </a:lnSpc>
              <a:spcBef>
                <a:spcPts val="0"/>
              </a:spcBef>
              <a:buNone/>
            </a:pPr>
            <a:r>
              <a:rPr lang="en-US" b="1" dirty="0">
                <a:solidFill>
                  <a:srgbClr val="CCCC00"/>
                </a:solidFill>
              </a:rPr>
              <a:t>PROJECT OBJECTIVE</a:t>
            </a:r>
          </a:p>
          <a:p>
            <a:pPr marL="0" indent="0">
              <a:lnSpc>
                <a:spcPct val="120000"/>
              </a:lnSpc>
              <a:spcBef>
                <a:spcPts val="0"/>
              </a:spcBef>
              <a:buNone/>
            </a:pPr>
            <a:r>
              <a:rPr lang="en-US" dirty="0"/>
              <a:t>To examine the impacts of weather events, particularly flooding, on North Carolina agriculture and develop predictions about future impacts of climate change driven events on the state’s agricultural sector.. </a:t>
            </a:r>
          </a:p>
          <a:p>
            <a:pPr marL="0" indent="0">
              <a:lnSpc>
                <a:spcPct val="120000"/>
              </a:lnSpc>
              <a:spcBef>
                <a:spcPts val="0"/>
              </a:spcBef>
              <a:buNone/>
            </a:pPr>
            <a:endParaRPr lang="en-US" dirty="0"/>
          </a:p>
          <a:p>
            <a:pPr marL="0" indent="0">
              <a:lnSpc>
                <a:spcPct val="120000"/>
              </a:lnSpc>
              <a:spcBef>
                <a:spcPts val="0"/>
              </a:spcBef>
              <a:buNone/>
            </a:pPr>
            <a:r>
              <a:rPr lang="en-US" b="1" dirty="0">
                <a:solidFill>
                  <a:srgbClr val="CCCC00"/>
                </a:solidFill>
              </a:rPr>
              <a:t>DATA SOURCES</a:t>
            </a:r>
          </a:p>
          <a:p>
            <a:pPr>
              <a:lnSpc>
                <a:spcPct val="120000"/>
              </a:lnSpc>
              <a:spcBef>
                <a:spcPts val="0"/>
              </a:spcBef>
            </a:pPr>
            <a:r>
              <a:rPr lang="en-US" dirty="0"/>
              <a:t>Dataset</a:t>
            </a:r>
          </a:p>
          <a:p>
            <a:pPr>
              <a:lnSpc>
                <a:spcPct val="120000"/>
              </a:lnSpc>
              <a:spcBef>
                <a:spcPts val="0"/>
              </a:spcBef>
            </a:pPr>
            <a:r>
              <a:rPr lang="en-US" dirty="0"/>
              <a:t>Dataset</a:t>
            </a:r>
          </a:p>
          <a:p>
            <a:pPr>
              <a:lnSpc>
                <a:spcPct val="120000"/>
              </a:lnSpc>
              <a:spcBef>
                <a:spcPts val="0"/>
              </a:spcBef>
            </a:pPr>
            <a:r>
              <a:rPr lang="en-US" dirty="0"/>
              <a:t>Dataset</a:t>
            </a:r>
          </a:p>
          <a:p>
            <a:pPr marL="0" indent="0">
              <a:lnSpc>
                <a:spcPct val="120000"/>
              </a:lnSpc>
              <a:spcBef>
                <a:spcPts val="0"/>
              </a:spcBef>
              <a:buNone/>
            </a:pPr>
            <a:endParaRPr lang="en-US" dirty="0"/>
          </a:p>
          <a:p>
            <a:pPr marL="0" indent="0">
              <a:lnSpc>
                <a:spcPct val="120000"/>
              </a:lnSpc>
              <a:spcBef>
                <a:spcPts val="0"/>
              </a:spcBef>
              <a:buNone/>
            </a:pPr>
            <a:endParaRPr lang="en-US" dirty="0"/>
          </a:p>
        </p:txBody>
      </p:sp>
      <p:sp>
        <p:nvSpPr>
          <p:cNvPr id="5" name="Footer Placeholder 4">
            <a:extLst>
              <a:ext uri="{FF2B5EF4-FFF2-40B4-BE49-F238E27FC236}">
                <a16:creationId xmlns:a16="http://schemas.microsoft.com/office/drawing/2014/main" id="{230DBC16-7C18-987D-DABE-B52EDBCCD220}"/>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6" name="Slide Number Placeholder 5">
            <a:extLst>
              <a:ext uri="{FF2B5EF4-FFF2-40B4-BE49-F238E27FC236}">
                <a16:creationId xmlns:a16="http://schemas.microsoft.com/office/drawing/2014/main" id="{D17EA4E4-8D6A-79D4-523C-AAC5443EACDD}"/>
              </a:ext>
            </a:extLst>
          </p:cNvPr>
          <p:cNvSpPr>
            <a:spLocks noGrp="1"/>
          </p:cNvSpPr>
          <p:nvPr>
            <p:ph type="sldNum" sz="quarter" idx="12"/>
          </p:nvPr>
        </p:nvSpPr>
        <p:spPr/>
        <p:txBody>
          <a:bodyPr/>
          <a:lstStyle/>
          <a:p>
            <a:fld id="{79F31F10-1257-482C-8051-E7DF71AF7482}" type="slidenum">
              <a:rPr lang="en-US" smtClean="0"/>
              <a:pPr/>
              <a:t>3</a:t>
            </a:fld>
            <a:endParaRPr lang="en-US" dirty="0"/>
          </a:p>
        </p:txBody>
      </p:sp>
      <p:sp>
        <p:nvSpPr>
          <p:cNvPr id="9" name="Content Placeholder 2">
            <a:extLst>
              <a:ext uri="{FF2B5EF4-FFF2-40B4-BE49-F238E27FC236}">
                <a16:creationId xmlns:a16="http://schemas.microsoft.com/office/drawing/2014/main" id="{1A2357F0-E33A-1275-1BA3-8112DCBB22E0}"/>
              </a:ext>
            </a:extLst>
          </p:cNvPr>
          <p:cNvSpPr txBox="1">
            <a:spLocks/>
          </p:cNvSpPr>
          <p:nvPr/>
        </p:nvSpPr>
        <p:spPr>
          <a:xfrm>
            <a:off x="6096000" y="768348"/>
            <a:ext cx="5861538" cy="55880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b="1" dirty="0">
                <a:solidFill>
                  <a:srgbClr val="CCCC00"/>
                </a:solidFill>
              </a:rPr>
              <a:t>APPROACH</a:t>
            </a:r>
          </a:p>
          <a:p>
            <a:pPr marL="0" indent="0">
              <a:lnSpc>
                <a:spcPct val="120000"/>
              </a:lnSpc>
              <a:spcBef>
                <a:spcPts val="0"/>
              </a:spcBef>
              <a:spcAft>
                <a:spcPts val="600"/>
              </a:spcAft>
              <a:buFont typeface="Arial" panose="020B0604020202020204" pitchFamily="34" charset="0"/>
              <a:buNone/>
            </a:pPr>
            <a:r>
              <a:rPr lang="en-US" dirty="0"/>
              <a:t>Using Python tools and libraries, the investigating team conducted the following key activities:</a:t>
            </a:r>
          </a:p>
          <a:p>
            <a:pPr>
              <a:lnSpc>
                <a:spcPct val="120000"/>
              </a:lnSpc>
              <a:spcBef>
                <a:spcPts val="0"/>
              </a:spcBef>
              <a:spcAft>
                <a:spcPts val="600"/>
              </a:spcAft>
            </a:pPr>
            <a:r>
              <a:rPr lang="en-US" b="1" dirty="0"/>
              <a:t>Data Transformation </a:t>
            </a:r>
            <a:r>
              <a:rPr lang="en-US" dirty="0"/>
              <a:t>– imported, cleaned and joined datasets by location and date attributes or disaster ID</a:t>
            </a:r>
          </a:p>
          <a:p>
            <a:pPr>
              <a:lnSpc>
                <a:spcPct val="120000"/>
              </a:lnSpc>
              <a:spcBef>
                <a:spcPts val="0"/>
              </a:spcBef>
              <a:spcAft>
                <a:spcPts val="600"/>
              </a:spcAft>
            </a:pPr>
            <a:r>
              <a:rPr lang="en-US" b="1" dirty="0"/>
              <a:t>Modeling and Analysis</a:t>
            </a:r>
            <a:r>
              <a:rPr lang="en-US" dirty="0"/>
              <a:t>– explored the relationship of the various datasets using </a:t>
            </a:r>
          </a:p>
          <a:p>
            <a:pPr lvl="1">
              <a:lnSpc>
                <a:spcPct val="120000"/>
              </a:lnSpc>
              <a:spcBef>
                <a:spcPts val="0"/>
              </a:spcBef>
              <a:buFont typeface="Courier New" panose="02070309020205020404" pitchFamily="49" charset="0"/>
              <a:buChar char="o"/>
            </a:pPr>
            <a:r>
              <a:rPr lang="en-US" sz="1400" dirty="0"/>
              <a:t>pandas to investigation data correlation and dimensionality</a:t>
            </a:r>
          </a:p>
          <a:p>
            <a:pPr lvl="1">
              <a:lnSpc>
                <a:spcPct val="120000"/>
              </a:lnSpc>
              <a:spcBef>
                <a:spcPts val="0"/>
              </a:spcBef>
              <a:buFont typeface="Courier New" panose="02070309020205020404" pitchFamily="49" charset="0"/>
              <a:buChar char="o"/>
            </a:pPr>
            <a:r>
              <a:rPr lang="en-US" sz="1400" dirty="0" err="1"/>
              <a:t>numpy</a:t>
            </a:r>
            <a:r>
              <a:rPr lang="en-US" sz="1400" dirty="0"/>
              <a:t> to perform numerical analyses</a:t>
            </a:r>
            <a:endParaRPr lang="en-US" sz="1400" dirty="0">
              <a:solidFill>
                <a:srgbClr val="FF0000"/>
              </a:solidFill>
            </a:endParaRPr>
          </a:p>
          <a:p>
            <a:pPr lvl="1">
              <a:lnSpc>
                <a:spcPct val="120000"/>
              </a:lnSpc>
              <a:spcBef>
                <a:spcPts val="0"/>
              </a:spcBef>
              <a:buFont typeface="Courier New" panose="02070309020205020404" pitchFamily="49" charset="0"/>
              <a:buChar char="o"/>
            </a:pPr>
            <a:r>
              <a:rPr lang="en-US" sz="1400" dirty="0"/>
              <a:t>matplotlib and seaborn to visually explore datasets</a:t>
            </a:r>
            <a:endParaRPr lang="en-US" sz="1400" dirty="0">
              <a:solidFill>
                <a:srgbClr val="FF0000"/>
              </a:solidFill>
            </a:endParaRPr>
          </a:p>
          <a:p>
            <a:pPr>
              <a:lnSpc>
                <a:spcPct val="120000"/>
              </a:lnSpc>
              <a:spcBef>
                <a:spcPts val="0"/>
              </a:spcBef>
              <a:spcAft>
                <a:spcPts val="600"/>
              </a:spcAft>
            </a:pPr>
            <a:endParaRPr lang="en-US" dirty="0"/>
          </a:p>
          <a:p>
            <a:pPr marL="0" indent="0">
              <a:lnSpc>
                <a:spcPct val="120000"/>
              </a:lnSpc>
              <a:spcBef>
                <a:spcPts val="0"/>
              </a:spcBef>
              <a:buFont typeface="Arial" panose="020B0604020202020204" pitchFamily="34" charset="0"/>
              <a:buNone/>
            </a:pPr>
            <a:r>
              <a:rPr lang="en-US" b="1" dirty="0">
                <a:solidFill>
                  <a:srgbClr val="CCCC00"/>
                </a:solidFill>
              </a:rPr>
              <a:t>KEY FINDINGS</a:t>
            </a:r>
          </a:p>
          <a:p>
            <a:pPr marL="0" indent="0">
              <a:lnSpc>
                <a:spcPct val="120000"/>
              </a:lnSpc>
              <a:spcBef>
                <a:spcPts val="0"/>
              </a:spcBef>
              <a:buFont typeface="Arial" panose="020B0604020202020204" pitchFamily="34" charset="0"/>
              <a:buNone/>
            </a:pPr>
            <a:r>
              <a:rPr lang="en-US" dirty="0"/>
              <a:t>Analyses revealed </a:t>
            </a:r>
            <a:r>
              <a:rPr lang="en-US" b="1" dirty="0"/>
              <a:t>findings ….</a:t>
            </a:r>
            <a:endParaRPr lang="en-US" dirty="0"/>
          </a:p>
        </p:txBody>
      </p:sp>
    </p:spTree>
    <p:extLst>
      <p:ext uri="{BB962C8B-B14F-4D97-AF65-F5344CB8AC3E}">
        <p14:creationId xmlns:p14="http://schemas.microsoft.com/office/powerpoint/2010/main" val="7760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CB4D-3F3D-3476-5404-FE636677A0E9}"/>
              </a:ext>
            </a:extLst>
          </p:cNvPr>
          <p:cNvSpPr>
            <a:spLocks noGrp="1"/>
          </p:cNvSpPr>
          <p:nvPr>
            <p:ph type="title"/>
          </p:nvPr>
        </p:nvSpPr>
        <p:spPr/>
        <p:txBody>
          <a:bodyPr>
            <a:normAutofit fontScale="90000"/>
          </a:bodyPr>
          <a:lstStyle/>
          <a:p>
            <a:r>
              <a:rPr lang="en-US" b="1" dirty="0"/>
              <a:t>BACKGROUND</a:t>
            </a:r>
          </a:p>
        </p:txBody>
      </p:sp>
      <p:pic>
        <p:nvPicPr>
          <p:cNvPr id="178" name="Content Placeholder 8" descr="A screenshot of a computer screen&#10;&#10;Description automatically generated">
            <a:extLst>
              <a:ext uri="{FF2B5EF4-FFF2-40B4-BE49-F238E27FC236}">
                <a16:creationId xmlns:a16="http://schemas.microsoft.com/office/drawing/2014/main" id="{F920BBEF-CED1-187E-6FA9-A98DD95E8CF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1759"/>
          <a:stretch/>
        </p:blipFill>
        <p:spPr>
          <a:xfrm>
            <a:off x="4883047" y="3003509"/>
            <a:ext cx="6470753" cy="3489365"/>
          </a:xfrm>
        </p:spPr>
      </p:pic>
      <p:pic>
        <p:nvPicPr>
          <p:cNvPr id="183" name="Picture 182">
            <a:extLst>
              <a:ext uri="{FF2B5EF4-FFF2-40B4-BE49-F238E27FC236}">
                <a16:creationId xmlns:a16="http://schemas.microsoft.com/office/drawing/2014/main" id="{4C6870EB-39E5-B1A9-230F-B8A40F07E217}"/>
              </a:ext>
            </a:extLst>
          </p:cNvPr>
          <p:cNvPicPr>
            <a:picLocks noChangeAspect="1"/>
          </p:cNvPicPr>
          <p:nvPr/>
        </p:nvPicPr>
        <p:blipFill>
          <a:blip r:embed="rId4">
            <a:extLst>
              <a:ext uri="{BEBA8EAE-BF5A-486C-A8C5-ECC9F3942E4B}">
                <a14:imgProps xmlns:a14="http://schemas.microsoft.com/office/drawing/2010/main">
                  <a14:imgLayer r:embed="rId5">
                    <a14:imgEffect>
                      <a14:saturation sat="200000"/>
                    </a14:imgEffect>
                  </a14:imgLayer>
                </a14:imgProps>
              </a:ext>
            </a:extLst>
          </a:blip>
          <a:stretch>
            <a:fillRect/>
          </a:stretch>
        </p:blipFill>
        <p:spPr>
          <a:xfrm>
            <a:off x="1187874" y="3724039"/>
            <a:ext cx="3183778" cy="2152779"/>
          </a:xfrm>
          <a:prstGeom prst="rect">
            <a:avLst/>
          </a:prstGeom>
        </p:spPr>
      </p:pic>
      <p:pic>
        <p:nvPicPr>
          <p:cNvPr id="186" name="Picture 185">
            <a:extLst>
              <a:ext uri="{FF2B5EF4-FFF2-40B4-BE49-F238E27FC236}">
                <a16:creationId xmlns:a16="http://schemas.microsoft.com/office/drawing/2014/main" id="{2D6B2B07-670A-55AD-4848-23D38EB3BE96}"/>
              </a:ext>
            </a:extLst>
          </p:cNvPr>
          <p:cNvPicPr>
            <a:picLocks noChangeAspect="1"/>
          </p:cNvPicPr>
          <p:nvPr/>
        </p:nvPicPr>
        <p:blipFill>
          <a:blip r:embed="rId6">
            <a:duotone>
              <a:prstClr val="black"/>
              <a:schemeClr val="tx2">
                <a:tint val="45000"/>
                <a:satMod val="400000"/>
              </a:schemeClr>
            </a:duotone>
            <a:alphaModFix amt="10000"/>
          </a:blip>
          <a:srcRect r="2508"/>
          <a:stretch>
            <a:fillRect/>
          </a:stretch>
        </p:blipFill>
        <p:spPr>
          <a:xfrm>
            <a:off x="5584874" y="3690045"/>
            <a:ext cx="5098867" cy="2087429"/>
          </a:xfrm>
          <a:custGeom>
            <a:avLst/>
            <a:gdLst>
              <a:gd name="connsiteX0" fmla="*/ 0 w 7916787"/>
              <a:gd name="connsiteY0" fmla="*/ 0 h 3241059"/>
              <a:gd name="connsiteX1" fmla="*/ 7916787 w 7916787"/>
              <a:gd name="connsiteY1" fmla="*/ 0 h 3241059"/>
              <a:gd name="connsiteX2" fmla="*/ 7916787 w 7916787"/>
              <a:gd name="connsiteY2" fmla="*/ 3241059 h 3241059"/>
              <a:gd name="connsiteX3" fmla="*/ 0 w 7916787"/>
              <a:gd name="connsiteY3" fmla="*/ 3241059 h 3241059"/>
              <a:gd name="connsiteX4" fmla="*/ 0 w 7916787"/>
              <a:gd name="connsiteY4" fmla="*/ 0 h 3241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6787" h="3241059">
                <a:moveTo>
                  <a:pt x="0" y="0"/>
                </a:moveTo>
                <a:lnTo>
                  <a:pt x="7916787" y="0"/>
                </a:lnTo>
                <a:lnTo>
                  <a:pt x="7916787" y="3241059"/>
                </a:lnTo>
                <a:lnTo>
                  <a:pt x="0" y="3241059"/>
                </a:lnTo>
                <a:lnTo>
                  <a:pt x="0" y="0"/>
                </a:lnTo>
                <a:close/>
              </a:path>
            </a:pathLst>
          </a:custGeom>
        </p:spPr>
      </p:pic>
      <p:sp>
        <p:nvSpPr>
          <p:cNvPr id="187" name="Content Placeholder 2">
            <a:extLst>
              <a:ext uri="{FF2B5EF4-FFF2-40B4-BE49-F238E27FC236}">
                <a16:creationId xmlns:a16="http://schemas.microsoft.com/office/drawing/2014/main" id="{71CDD18F-D474-2330-954E-0EF36EC5D8BC}"/>
              </a:ext>
            </a:extLst>
          </p:cNvPr>
          <p:cNvSpPr txBox="1">
            <a:spLocks/>
          </p:cNvSpPr>
          <p:nvPr/>
        </p:nvSpPr>
        <p:spPr>
          <a:xfrm>
            <a:off x="838200" y="966153"/>
            <a:ext cx="4746674" cy="1134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dirty="0"/>
              <a:t>[ Warming trends and changes in precipitation patterns across the state …. Importance of agriculture to NC …]</a:t>
            </a:r>
          </a:p>
          <a:p>
            <a:pPr marL="0" indent="0">
              <a:lnSpc>
                <a:spcPct val="120000"/>
              </a:lnSpc>
              <a:spcBef>
                <a:spcPts val="0"/>
              </a:spcBef>
              <a:buFont typeface="Arial" panose="020B0604020202020204" pitchFamily="34" charset="0"/>
              <a:buNone/>
            </a:pPr>
            <a:endParaRPr lang="en-US" dirty="0"/>
          </a:p>
        </p:txBody>
      </p:sp>
      <p:pic>
        <p:nvPicPr>
          <p:cNvPr id="189" name="Picture 188">
            <a:extLst>
              <a:ext uri="{FF2B5EF4-FFF2-40B4-BE49-F238E27FC236}">
                <a16:creationId xmlns:a16="http://schemas.microsoft.com/office/drawing/2014/main" id="{5AA44EEE-8245-8407-0F15-45989B9B09AA}"/>
              </a:ext>
            </a:extLst>
          </p:cNvPr>
          <p:cNvPicPr>
            <a:picLocks noChangeAspect="1"/>
          </p:cNvPicPr>
          <p:nvPr/>
        </p:nvPicPr>
        <p:blipFill>
          <a:blip r:embed="rId7"/>
          <a:stretch>
            <a:fillRect/>
          </a:stretch>
        </p:blipFill>
        <p:spPr>
          <a:xfrm>
            <a:off x="11195136" y="3429000"/>
            <a:ext cx="632219" cy="2742859"/>
          </a:xfrm>
          <a:prstGeom prst="rect">
            <a:avLst/>
          </a:prstGeom>
        </p:spPr>
      </p:pic>
    </p:spTree>
    <p:extLst>
      <p:ext uri="{BB962C8B-B14F-4D97-AF65-F5344CB8AC3E}">
        <p14:creationId xmlns:p14="http://schemas.microsoft.com/office/powerpoint/2010/main" val="3429612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Graphic 91" descr="Agriculture with solid fill">
            <a:extLst>
              <a:ext uri="{FF2B5EF4-FFF2-40B4-BE49-F238E27FC236}">
                <a16:creationId xmlns:a16="http://schemas.microsoft.com/office/drawing/2014/main" id="{C0923BDF-19EF-99E0-54F4-232B93CAC2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32993" y="4867204"/>
            <a:ext cx="1050656" cy="1050656"/>
          </a:xfrm>
          <a:prstGeom prst="rect">
            <a:avLst/>
          </a:prstGeom>
        </p:spPr>
      </p:pic>
      <p:grpSp>
        <p:nvGrpSpPr>
          <p:cNvPr id="169" name="Group 168">
            <a:extLst>
              <a:ext uri="{FF2B5EF4-FFF2-40B4-BE49-F238E27FC236}">
                <a16:creationId xmlns:a16="http://schemas.microsoft.com/office/drawing/2014/main" id="{49AE0B0C-A7A1-6623-E254-AD604D017F53}"/>
              </a:ext>
            </a:extLst>
          </p:cNvPr>
          <p:cNvGrpSpPr/>
          <p:nvPr/>
        </p:nvGrpSpPr>
        <p:grpSpPr>
          <a:xfrm>
            <a:off x="189473" y="4755944"/>
            <a:ext cx="4240260" cy="1491710"/>
            <a:chOff x="255716" y="1648769"/>
            <a:chExt cx="4240260" cy="1491710"/>
          </a:xfrm>
        </p:grpSpPr>
        <p:sp>
          <p:nvSpPr>
            <p:cNvPr id="170" name="Rectangle 169">
              <a:extLst>
                <a:ext uri="{FF2B5EF4-FFF2-40B4-BE49-F238E27FC236}">
                  <a16:creationId xmlns:a16="http://schemas.microsoft.com/office/drawing/2014/main" id="{CD2DC3B8-2CA8-69A1-5DEC-732C79156389}"/>
                </a:ext>
              </a:extLst>
            </p:cNvPr>
            <p:cNvSpPr/>
            <p:nvPr/>
          </p:nvSpPr>
          <p:spPr>
            <a:xfrm>
              <a:off x="255716" y="1648769"/>
              <a:ext cx="4240260" cy="149171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Stored Data 170">
              <a:extLst>
                <a:ext uri="{FF2B5EF4-FFF2-40B4-BE49-F238E27FC236}">
                  <a16:creationId xmlns:a16="http://schemas.microsoft.com/office/drawing/2014/main" id="{8FA653B0-B6A3-B760-6C72-BDA8C002E8AE}"/>
                </a:ext>
              </a:extLst>
            </p:cNvPr>
            <p:cNvSpPr/>
            <p:nvPr/>
          </p:nvSpPr>
          <p:spPr>
            <a:xfrm>
              <a:off x="530228" y="2285357"/>
              <a:ext cx="1361622" cy="693281"/>
            </a:xfrm>
            <a:prstGeom prst="flowChartOnlineStorage">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182880" bIns="0" rtlCol="0" anchor="ctr"/>
            <a:lstStyle/>
            <a:p>
              <a:pPr algn="ctr"/>
              <a:r>
                <a:rPr lang="en-US" sz="1100" dirty="0">
                  <a:solidFill>
                    <a:schemeClr val="bg1"/>
                  </a:solidFill>
                </a:rPr>
                <a:t>Financial</a:t>
              </a:r>
            </a:p>
            <a:p>
              <a:pPr algn="ctr"/>
              <a:r>
                <a:rPr lang="en-US" sz="1100" dirty="0">
                  <a:solidFill>
                    <a:schemeClr val="bg1"/>
                  </a:solidFill>
                </a:rPr>
                <a:t>Trends   ($)</a:t>
              </a:r>
            </a:p>
          </p:txBody>
        </p:sp>
        <p:cxnSp>
          <p:nvCxnSpPr>
            <p:cNvPr id="174" name="Straight Arrow Connector 15">
              <a:extLst>
                <a:ext uri="{FF2B5EF4-FFF2-40B4-BE49-F238E27FC236}">
                  <a16:creationId xmlns:a16="http://schemas.microsoft.com/office/drawing/2014/main" id="{C2E8388A-B39F-07DB-0361-755E1EB686A9}"/>
                </a:ext>
              </a:extLst>
            </p:cNvPr>
            <p:cNvCxnSpPr>
              <a:cxnSpLocks/>
              <a:stCxn id="171" idx="3"/>
              <a:endCxn id="9" idx="2"/>
            </p:cNvCxnSpPr>
            <p:nvPr/>
          </p:nvCxnSpPr>
          <p:spPr>
            <a:xfrm flipV="1">
              <a:off x="1664913" y="1913172"/>
              <a:ext cx="2305037" cy="718826"/>
            </a:xfrm>
            <a:prstGeom prst="bentConnector2">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C2EC22E9-C0CF-67C4-7321-A3426B48DF1F}"/>
                </a:ext>
              </a:extLst>
            </p:cNvPr>
            <p:cNvSpPr txBox="1"/>
            <p:nvPr/>
          </p:nvSpPr>
          <p:spPr>
            <a:xfrm>
              <a:off x="2299922" y="2074606"/>
              <a:ext cx="1266825" cy="484748"/>
            </a:xfrm>
            <a:prstGeom prst="rect">
              <a:avLst/>
            </a:prstGeom>
            <a:noFill/>
          </p:spPr>
          <p:txBody>
            <a:bodyPr wrap="square" lIns="0" tIns="0" rIns="0" bIns="0" rtlCol="0">
              <a:spAutoFit/>
            </a:bodyPr>
            <a:lstStyle/>
            <a:p>
              <a:r>
                <a:rPr lang="en-US" sz="1050" dirty="0"/>
                <a:t>TARGETS</a:t>
              </a:r>
            </a:p>
            <a:p>
              <a:pPr marL="111125" indent="-111125">
                <a:buFont typeface="Arial" panose="020B0604020202020204" pitchFamily="34" charset="0"/>
                <a:buChar char="•"/>
              </a:pPr>
              <a:r>
                <a:rPr lang="en-US" sz="1050" dirty="0"/>
                <a:t>Seed Costs</a:t>
              </a:r>
            </a:p>
            <a:p>
              <a:pPr marL="111125" indent="-111125">
                <a:buFont typeface="Arial" panose="020B0604020202020204" pitchFamily="34" charset="0"/>
                <a:buChar char="•"/>
              </a:pPr>
              <a:r>
                <a:rPr lang="en-US" sz="1050" dirty="0"/>
                <a:t>Commodity Pricing</a:t>
              </a:r>
            </a:p>
          </p:txBody>
        </p:sp>
        <p:sp>
          <p:nvSpPr>
            <p:cNvPr id="177" name="TextBox 176">
              <a:extLst>
                <a:ext uri="{FF2B5EF4-FFF2-40B4-BE49-F238E27FC236}">
                  <a16:creationId xmlns:a16="http://schemas.microsoft.com/office/drawing/2014/main" id="{576490D2-D939-AA6F-37B0-C7FA29155904}"/>
                </a:ext>
              </a:extLst>
            </p:cNvPr>
            <p:cNvSpPr txBox="1"/>
            <p:nvPr/>
          </p:nvSpPr>
          <p:spPr>
            <a:xfrm>
              <a:off x="3135967" y="2897847"/>
              <a:ext cx="1161403" cy="161583"/>
            </a:xfrm>
            <a:prstGeom prst="rect">
              <a:avLst/>
            </a:prstGeom>
            <a:noFill/>
          </p:spPr>
          <p:txBody>
            <a:bodyPr wrap="square" lIns="0" tIns="0" bIns="0" rtlCol="0">
              <a:spAutoFit/>
            </a:bodyPr>
            <a:lstStyle/>
            <a:p>
              <a:r>
                <a:rPr lang="en-US" sz="1050" dirty="0">
                  <a:solidFill>
                    <a:schemeClr val="bg1">
                      <a:lumMod val="65000"/>
                    </a:schemeClr>
                  </a:solidFill>
                </a:rPr>
                <a:t>MODEL TRAINING</a:t>
              </a:r>
            </a:p>
          </p:txBody>
        </p:sp>
      </p:grpSp>
      <p:grpSp>
        <p:nvGrpSpPr>
          <p:cNvPr id="168" name="Group 167">
            <a:extLst>
              <a:ext uri="{FF2B5EF4-FFF2-40B4-BE49-F238E27FC236}">
                <a16:creationId xmlns:a16="http://schemas.microsoft.com/office/drawing/2014/main" id="{956D4744-3ABE-EEEE-2F74-49095A21B2A4}"/>
              </a:ext>
            </a:extLst>
          </p:cNvPr>
          <p:cNvGrpSpPr/>
          <p:nvPr/>
        </p:nvGrpSpPr>
        <p:grpSpPr>
          <a:xfrm>
            <a:off x="257313" y="810272"/>
            <a:ext cx="4240260" cy="2204968"/>
            <a:chOff x="257313" y="810272"/>
            <a:chExt cx="4240260" cy="2204968"/>
          </a:xfrm>
        </p:grpSpPr>
        <p:sp>
          <p:nvSpPr>
            <p:cNvPr id="88" name="Rectangle 87">
              <a:extLst>
                <a:ext uri="{FF2B5EF4-FFF2-40B4-BE49-F238E27FC236}">
                  <a16:creationId xmlns:a16="http://schemas.microsoft.com/office/drawing/2014/main" id="{FE1EEEBE-BE9B-8B2A-140B-DA2220C12499}"/>
                </a:ext>
              </a:extLst>
            </p:cNvPr>
            <p:cNvSpPr/>
            <p:nvPr/>
          </p:nvSpPr>
          <p:spPr>
            <a:xfrm>
              <a:off x="257313" y="810272"/>
              <a:ext cx="4240260" cy="220496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Stored Data 2">
              <a:extLst>
                <a:ext uri="{FF2B5EF4-FFF2-40B4-BE49-F238E27FC236}">
                  <a16:creationId xmlns:a16="http://schemas.microsoft.com/office/drawing/2014/main" id="{801E835D-4D7E-FCE0-0470-1AAD3D99E4AC}"/>
                </a:ext>
              </a:extLst>
            </p:cNvPr>
            <p:cNvSpPr/>
            <p:nvPr/>
          </p:nvSpPr>
          <p:spPr>
            <a:xfrm>
              <a:off x="451554" y="1799359"/>
              <a:ext cx="1361622" cy="693281"/>
            </a:xfrm>
            <a:prstGeom prst="flowChartOnlineStorage">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182880" bIns="0" rtlCol="0" anchor="ctr"/>
            <a:lstStyle/>
            <a:p>
              <a:pPr algn="ctr"/>
              <a:r>
                <a:rPr lang="en-US" sz="1100" dirty="0">
                  <a:solidFill>
                    <a:schemeClr val="bg1"/>
                  </a:solidFill>
                </a:rPr>
                <a:t>Agricultural </a:t>
              </a:r>
            </a:p>
            <a:p>
              <a:pPr algn="ctr"/>
              <a:r>
                <a:rPr lang="en-US" sz="1100" dirty="0">
                  <a:solidFill>
                    <a:schemeClr val="bg1"/>
                  </a:solidFill>
                </a:rPr>
                <a:t>Data (Ag)</a:t>
              </a:r>
            </a:p>
          </p:txBody>
        </p:sp>
        <p:sp>
          <p:nvSpPr>
            <p:cNvPr id="6" name="Flowchart: Stored Data 5">
              <a:extLst>
                <a:ext uri="{FF2B5EF4-FFF2-40B4-BE49-F238E27FC236}">
                  <a16:creationId xmlns:a16="http://schemas.microsoft.com/office/drawing/2014/main" id="{93D69420-7FA7-5847-C21A-C7253AD0F3A0}"/>
                </a:ext>
              </a:extLst>
            </p:cNvPr>
            <p:cNvSpPr/>
            <p:nvPr/>
          </p:nvSpPr>
          <p:spPr>
            <a:xfrm>
              <a:off x="435496" y="969177"/>
              <a:ext cx="1434162" cy="693281"/>
            </a:xfrm>
            <a:prstGeom prst="flowChartOnlineStorage">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182880" bIns="0" rtlCol="0" anchor="ctr"/>
            <a:lstStyle/>
            <a:p>
              <a:pPr algn="ctr"/>
              <a:r>
                <a:rPr lang="en-US" sz="1100" dirty="0">
                  <a:solidFill>
                    <a:schemeClr val="bg1"/>
                  </a:solidFill>
                </a:rPr>
                <a:t>Seasonal </a:t>
              </a:r>
            </a:p>
            <a:p>
              <a:pPr algn="ctr"/>
              <a:r>
                <a:rPr lang="en-US" sz="1100" dirty="0">
                  <a:solidFill>
                    <a:schemeClr val="bg1"/>
                  </a:solidFill>
                </a:rPr>
                <a:t>Weather Data</a:t>
              </a:r>
            </a:p>
            <a:p>
              <a:pPr algn="ctr"/>
              <a:r>
                <a:rPr lang="en-US" sz="1100" dirty="0">
                  <a:solidFill>
                    <a:schemeClr val="bg1"/>
                  </a:solidFill>
                </a:rPr>
                <a:t>(</a:t>
              </a:r>
              <a:r>
                <a:rPr lang="en-US" sz="1100" dirty="0" err="1">
                  <a:solidFill>
                    <a:schemeClr val="bg1"/>
                  </a:solidFill>
                </a:rPr>
                <a:t>Wx</a:t>
              </a:r>
              <a:r>
                <a:rPr lang="en-US" sz="1100" dirty="0">
                  <a:solidFill>
                    <a:schemeClr val="bg1"/>
                  </a:solidFill>
                </a:rPr>
                <a:t>)</a:t>
              </a:r>
            </a:p>
          </p:txBody>
        </p:sp>
        <p:cxnSp>
          <p:nvCxnSpPr>
            <p:cNvPr id="20" name="Straight Arrow Connector 15">
              <a:extLst>
                <a:ext uri="{FF2B5EF4-FFF2-40B4-BE49-F238E27FC236}">
                  <a16:creationId xmlns:a16="http://schemas.microsoft.com/office/drawing/2014/main" id="{AFCD9846-8F3C-9E04-444C-0CED8451BA73}"/>
                </a:ext>
              </a:extLst>
            </p:cNvPr>
            <p:cNvCxnSpPr>
              <a:cxnSpLocks/>
              <a:stCxn id="6" idx="3"/>
            </p:cNvCxnSpPr>
            <p:nvPr/>
          </p:nvCxnSpPr>
          <p:spPr>
            <a:xfrm>
              <a:off x="1630631" y="1315818"/>
              <a:ext cx="2690286" cy="1096761"/>
            </a:xfrm>
            <a:prstGeom prst="bentConnector3">
              <a:avLst>
                <a:gd name="adj1" fmla="val 100228"/>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15">
              <a:extLst>
                <a:ext uri="{FF2B5EF4-FFF2-40B4-BE49-F238E27FC236}">
                  <a16:creationId xmlns:a16="http://schemas.microsoft.com/office/drawing/2014/main" id="{1A7D913F-0EA5-9C4F-5400-BE67FAAC781F}"/>
                </a:ext>
              </a:extLst>
            </p:cNvPr>
            <p:cNvCxnSpPr>
              <a:cxnSpLocks/>
              <a:stCxn id="3" idx="3"/>
            </p:cNvCxnSpPr>
            <p:nvPr/>
          </p:nvCxnSpPr>
          <p:spPr>
            <a:xfrm>
              <a:off x="1586239" y="2146000"/>
              <a:ext cx="1918009" cy="266579"/>
            </a:xfrm>
            <a:prstGeom prst="bentConnector3">
              <a:avLst>
                <a:gd name="adj1" fmla="val 100323"/>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3086BAF5-B145-9E75-5054-FDA4CD5248AF}"/>
                </a:ext>
              </a:extLst>
            </p:cNvPr>
            <p:cNvSpPr txBox="1"/>
            <p:nvPr/>
          </p:nvSpPr>
          <p:spPr>
            <a:xfrm>
              <a:off x="2992253" y="1334725"/>
              <a:ext cx="1161403" cy="484748"/>
            </a:xfrm>
            <a:prstGeom prst="rect">
              <a:avLst/>
            </a:prstGeom>
            <a:noFill/>
          </p:spPr>
          <p:txBody>
            <a:bodyPr wrap="square" lIns="0" tIns="0" bIns="0" rtlCol="0">
              <a:spAutoFit/>
            </a:bodyPr>
            <a:lstStyle/>
            <a:p>
              <a:r>
                <a:rPr lang="en-US" sz="1050" dirty="0"/>
                <a:t>FEATURES</a:t>
              </a:r>
            </a:p>
            <a:p>
              <a:pPr marL="111125" indent="-111125">
                <a:buFont typeface="Arial" panose="020B0604020202020204" pitchFamily="34" charset="0"/>
                <a:buChar char="•"/>
              </a:pPr>
              <a:r>
                <a:rPr lang="en-US" sz="1050" dirty="0"/>
                <a:t>Temperature</a:t>
              </a:r>
            </a:p>
            <a:p>
              <a:pPr marL="111125" indent="-111125">
                <a:buFont typeface="Arial" panose="020B0604020202020204" pitchFamily="34" charset="0"/>
                <a:buChar char="•"/>
              </a:pPr>
              <a:r>
                <a:rPr lang="en-US" sz="1050" dirty="0"/>
                <a:t>Precipitation</a:t>
              </a:r>
            </a:p>
          </p:txBody>
        </p:sp>
        <p:sp>
          <p:nvSpPr>
            <p:cNvPr id="83" name="TextBox 82">
              <a:extLst>
                <a:ext uri="{FF2B5EF4-FFF2-40B4-BE49-F238E27FC236}">
                  <a16:creationId xmlns:a16="http://schemas.microsoft.com/office/drawing/2014/main" id="{4B421871-48F2-CC53-117A-B7984A40C14F}"/>
                </a:ext>
              </a:extLst>
            </p:cNvPr>
            <p:cNvSpPr txBox="1"/>
            <p:nvPr/>
          </p:nvSpPr>
          <p:spPr>
            <a:xfrm>
              <a:off x="1975388" y="2183280"/>
              <a:ext cx="1266825" cy="646331"/>
            </a:xfrm>
            <a:prstGeom prst="rect">
              <a:avLst/>
            </a:prstGeom>
            <a:noFill/>
          </p:spPr>
          <p:txBody>
            <a:bodyPr wrap="square" lIns="0" tIns="0" rIns="0" bIns="0" rtlCol="0">
              <a:spAutoFit/>
            </a:bodyPr>
            <a:lstStyle/>
            <a:p>
              <a:r>
                <a:rPr lang="en-US" sz="1050" dirty="0"/>
                <a:t>TARGETS</a:t>
              </a:r>
            </a:p>
            <a:p>
              <a:pPr marL="111125" indent="-111125">
                <a:buFont typeface="Arial" panose="020B0604020202020204" pitchFamily="34" charset="0"/>
                <a:buChar char="•"/>
              </a:pPr>
              <a:r>
                <a:rPr lang="en-US" sz="1050" dirty="0"/>
                <a:t>Corn Yields</a:t>
              </a:r>
            </a:p>
            <a:p>
              <a:pPr marL="111125" indent="-111125">
                <a:buFont typeface="Arial" panose="020B0604020202020204" pitchFamily="34" charset="0"/>
                <a:buChar char="•"/>
              </a:pPr>
              <a:r>
                <a:rPr lang="en-US" sz="1050" dirty="0"/>
                <a:t>[Crop] Yields</a:t>
              </a:r>
            </a:p>
            <a:p>
              <a:pPr marL="111125" indent="-111125">
                <a:buFont typeface="Arial" panose="020B0604020202020204" pitchFamily="34" charset="0"/>
                <a:buChar char="•"/>
              </a:pPr>
              <a:r>
                <a:rPr lang="en-US" sz="1050" dirty="0"/>
                <a:t>[Crop] Yields</a:t>
              </a:r>
            </a:p>
          </p:txBody>
        </p:sp>
        <p:sp>
          <p:nvSpPr>
            <p:cNvPr id="149" name="TextBox 148">
              <a:extLst>
                <a:ext uri="{FF2B5EF4-FFF2-40B4-BE49-F238E27FC236}">
                  <a16:creationId xmlns:a16="http://schemas.microsoft.com/office/drawing/2014/main" id="{C7656AE1-85F2-B397-0307-AE414AC4CC7D}"/>
                </a:ext>
              </a:extLst>
            </p:cNvPr>
            <p:cNvSpPr txBox="1"/>
            <p:nvPr/>
          </p:nvSpPr>
          <p:spPr>
            <a:xfrm>
              <a:off x="403925" y="2736605"/>
              <a:ext cx="1161403" cy="161583"/>
            </a:xfrm>
            <a:prstGeom prst="rect">
              <a:avLst/>
            </a:prstGeom>
            <a:noFill/>
          </p:spPr>
          <p:txBody>
            <a:bodyPr wrap="square" lIns="0" tIns="0" bIns="0" rtlCol="0">
              <a:spAutoFit/>
            </a:bodyPr>
            <a:lstStyle/>
            <a:p>
              <a:r>
                <a:rPr lang="en-US" sz="1050" dirty="0">
                  <a:solidFill>
                    <a:schemeClr val="bg1">
                      <a:lumMod val="65000"/>
                    </a:schemeClr>
                  </a:solidFill>
                </a:rPr>
                <a:t>MODEL TRAINING</a:t>
              </a:r>
            </a:p>
          </p:txBody>
        </p:sp>
      </p:grpSp>
      <p:sp>
        <p:nvSpPr>
          <p:cNvPr id="2" name="Title 1">
            <a:extLst>
              <a:ext uri="{FF2B5EF4-FFF2-40B4-BE49-F238E27FC236}">
                <a16:creationId xmlns:a16="http://schemas.microsoft.com/office/drawing/2014/main" id="{236FCB4D-3F3D-3476-5404-FE636677A0E9}"/>
              </a:ext>
            </a:extLst>
          </p:cNvPr>
          <p:cNvSpPr>
            <a:spLocks noGrp="1"/>
          </p:cNvSpPr>
          <p:nvPr>
            <p:ph type="title"/>
          </p:nvPr>
        </p:nvSpPr>
        <p:spPr/>
        <p:txBody>
          <a:bodyPr>
            <a:normAutofit fontScale="90000"/>
          </a:bodyPr>
          <a:lstStyle/>
          <a:p>
            <a:r>
              <a:rPr lang="en-US" b="1" dirty="0"/>
              <a:t>APPROACH</a:t>
            </a:r>
          </a:p>
        </p:txBody>
      </p:sp>
      <p:sp>
        <p:nvSpPr>
          <p:cNvPr id="4" name="Footer Placeholder 3">
            <a:extLst>
              <a:ext uri="{FF2B5EF4-FFF2-40B4-BE49-F238E27FC236}">
                <a16:creationId xmlns:a16="http://schemas.microsoft.com/office/drawing/2014/main" id="{F7FEAC8F-445B-46CA-3B2E-56975272E7AA}"/>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5" name="Slide Number Placeholder 4">
            <a:extLst>
              <a:ext uri="{FF2B5EF4-FFF2-40B4-BE49-F238E27FC236}">
                <a16:creationId xmlns:a16="http://schemas.microsoft.com/office/drawing/2014/main" id="{14CC141E-45FF-84A0-799B-8FF06FFF5424}"/>
              </a:ext>
            </a:extLst>
          </p:cNvPr>
          <p:cNvSpPr>
            <a:spLocks noGrp="1"/>
          </p:cNvSpPr>
          <p:nvPr>
            <p:ph type="sldNum" sz="quarter" idx="12"/>
          </p:nvPr>
        </p:nvSpPr>
        <p:spPr>
          <a:xfrm>
            <a:off x="9118140" y="6329343"/>
            <a:ext cx="2743200" cy="365125"/>
          </a:xfrm>
        </p:spPr>
        <p:txBody>
          <a:bodyPr/>
          <a:lstStyle/>
          <a:p>
            <a:fld id="{79F31F10-1257-482C-8051-E7DF71AF7482}" type="slidenum">
              <a:rPr lang="en-US" smtClean="0"/>
              <a:pPr/>
              <a:t>5</a:t>
            </a:fld>
            <a:endParaRPr lang="en-US" dirty="0"/>
          </a:p>
        </p:txBody>
      </p:sp>
      <p:sp>
        <p:nvSpPr>
          <p:cNvPr id="9" name="Flowchart: Process 8">
            <a:extLst>
              <a:ext uri="{FF2B5EF4-FFF2-40B4-BE49-F238E27FC236}">
                <a16:creationId xmlns:a16="http://schemas.microsoft.com/office/drawing/2014/main" id="{CF248F6D-DDF6-4F8C-93DE-31AA08390B65}"/>
              </a:ext>
            </a:extLst>
          </p:cNvPr>
          <p:cNvSpPr/>
          <p:nvPr/>
        </p:nvSpPr>
        <p:spPr>
          <a:xfrm>
            <a:off x="3057072" y="2412580"/>
            <a:ext cx="1693270" cy="2607767"/>
          </a:xfrm>
          <a:prstGeom prst="flowChartProcess">
            <a:avLst/>
          </a:prstGeom>
          <a:solidFill>
            <a:srgbClr val="F2F2BD"/>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Agriculture</a:t>
            </a:r>
          </a:p>
          <a:p>
            <a:pPr algn="ctr"/>
            <a:r>
              <a:rPr lang="en-US" sz="1400" b="1" dirty="0">
                <a:solidFill>
                  <a:schemeClr val="tx1"/>
                </a:solidFill>
              </a:rPr>
              <a:t>Prediction </a:t>
            </a:r>
          </a:p>
          <a:p>
            <a:pPr algn="ctr"/>
            <a:r>
              <a:rPr lang="en-US" sz="1400" b="1" dirty="0">
                <a:solidFill>
                  <a:schemeClr val="tx1"/>
                </a:solidFill>
              </a:rPr>
              <a:t>Model</a:t>
            </a:r>
          </a:p>
        </p:txBody>
      </p:sp>
      <p:sp>
        <p:nvSpPr>
          <p:cNvPr id="11" name="Flowchart: Stored Data 10">
            <a:extLst>
              <a:ext uri="{FF2B5EF4-FFF2-40B4-BE49-F238E27FC236}">
                <a16:creationId xmlns:a16="http://schemas.microsoft.com/office/drawing/2014/main" id="{AE93E4A0-023C-6814-DE3B-EA4E3C9E5B30}"/>
              </a:ext>
            </a:extLst>
          </p:cNvPr>
          <p:cNvSpPr/>
          <p:nvPr/>
        </p:nvSpPr>
        <p:spPr>
          <a:xfrm>
            <a:off x="1317288" y="3235162"/>
            <a:ext cx="729341" cy="505505"/>
          </a:xfrm>
          <a:prstGeom prst="flowChartOnlineStorage">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wrap="none" lIns="0" rIns="91440" rtlCol="0" anchor="ctr"/>
          <a:lstStyle/>
          <a:p>
            <a:pPr algn="ctr"/>
            <a:r>
              <a:rPr lang="en-US" sz="1100" dirty="0">
                <a:solidFill>
                  <a:schemeClr val="bg1"/>
                </a:solidFill>
              </a:rPr>
              <a:t>Crop</a:t>
            </a:r>
          </a:p>
          <a:p>
            <a:pPr algn="ctr"/>
            <a:r>
              <a:rPr lang="en-US" sz="1100" dirty="0">
                <a:solidFill>
                  <a:schemeClr val="bg1"/>
                </a:solidFill>
              </a:rPr>
              <a:t>Types</a:t>
            </a:r>
          </a:p>
        </p:txBody>
      </p:sp>
      <p:cxnSp>
        <p:nvCxnSpPr>
          <p:cNvPr id="16" name="Straight Arrow Connector 15">
            <a:extLst>
              <a:ext uri="{FF2B5EF4-FFF2-40B4-BE49-F238E27FC236}">
                <a16:creationId xmlns:a16="http://schemas.microsoft.com/office/drawing/2014/main" id="{7011E686-3869-C56D-2149-179B46F2D98A}"/>
              </a:ext>
            </a:extLst>
          </p:cNvPr>
          <p:cNvCxnSpPr>
            <a:cxnSpLocks/>
          </p:cNvCxnSpPr>
          <p:nvPr/>
        </p:nvCxnSpPr>
        <p:spPr>
          <a:xfrm>
            <a:off x="4765582" y="3429000"/>
            <a:ext cx="1371600" cy="0"/>
          </a:xfrm>
          <a:prstGeom prst="straightConnector1">
            <a:avLst/>
          </a:prstGeom>
          <a:ln w="22225">
            <a:solidFill>
              <a:srgbClr val="EBE98F"/>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15">
            <a:extLst>
              <a:ext uri="{FF2B5EF4-FFF2-40B4-BE49-F238E27FC236}">
                <a16:creationId xmlns:a16="http://schemas.microsoft.com/office/drawing/2014/main" id="{3CD29471-B222-FE7A-5281-8BF0035BE406}"/>
              </a:ext>
            </a:extLst>
          </p:cNvPr>
          <p:cNvCxnSpPr>
            <a:cxnSpLocks/>
            <a:stCxn id="11" idx="3"/>
          </p:cNvCxnSpPr>
          <p:nvPr/>
        </p:nvCxnSpPr>
        <p:spPr>
          <a:xfrm>
            <a:off x="1925072" y="3487915"/>
            <a:ext cx="1139125" cy="12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2" name="Straight Arrow Connector 15">
            <a:extLst>
              <a:ext uri="{FF2B5EF4-FFF2-40B4-BE49-F238E27FC236}">
                <a16:creationId xmlns:a16="http://schemas.microsoft.com/office/drawing/2014/main" id="{82050F08-6BDE-2F27-0956-66CAED9DA644}"/>
              </a:ext>
            </a:extLst>
          </p:cNvPr>
          <p:cNvCxnSpPr>
            <a:cxnSpLocks/>
            <a:stCxn id="146" idx="3"/>
          </p:cNvCxnSpPr>
          <p:nvPr/>
        </p:nvCxnSpPr>
        <p:spPr>
          <a:xfrm flipV="1">
            <a:off x="1948012" y="4069388"/>
            <a:ext cx="111490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6" name="Flowchart: Stored Data 145">
            <a:extLst>
              <a:ext uri="{FF2B5EF4-FFF2-40B4-BE49-F238E27FC236}">
                <a16:creationId xmlns:a16="http://schemas.microsoft.com/office/drawing/2014/main" id="{85878C9E-99B7-E59E-7A66-3D35209851D7}"/>
              </a:ext>
            </a:extLst>
          </p:cNvPr>
          <p:cNvSpPr/>
          <p:nvPr/>
        </p:nvSpPr>
        <p:spPr>
          <a:xfrm>
            <a:off x="1340228" y="3849378"/>
            <a:ext cx="729341" cy="505505"/>
          </a:xfrm>
          <a:prstGeom prst="flowChartOnlineStorage">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wrap="none" lIns="0" rIns="91440" rtlCol="0" anchor="ctr"/>
          <a:lstStyle/>
          <a:p>
            <a:pPr algn="ctr"/>
            <a:r>
              <a:rPr lang="en-US" sz="1100" dirty="0" err="1">
                <a:solidFill>
                  <a:schemeClr val="bg1"/>
                </a:solidFill>
              </a:rPr>
              <a:t>Wx</a:t>
            </a:r>
            <a:endParaRPr lang="en-US" sz="1100" dirty="0">
              <a:solidFill>
                <a:schemeClr val="bg1"/>
              </a:solidFill>
            </a:endParaRPr>
          </a:p>
          <a:p>
            <a:pPr algn="ctr"/>
            <a:r>
              <a:rPr lang="en-US" sz="1100" dirty="0">
                <a:solidFill>
                  <a:schemeClr val="bg1"/>
                </a:solidFill>
              </a:rPr>
              <a:t>Forecast</a:t>
            </a:r>
          </a:p>
        </p:txBody>
      </p:sp>
      <p:sp>
        <p:nvSpPr>
          <p:cNvPr id="161" name="TextBox 160">
            <a:extLst>
              <a:ext uri="{FF2B5EF4-FFF2-40B4-BE49-F238E27FC236}">
                <a16:creationId xmlns:a16="http://schemas.microsoft.com/office/drawing/2014/main" id="{FB7740B5-D1F6-486B-DD05-62F502E68444}"/>
              </a:ext>
            </a:extLst>
          </p:cNvPr>
          <p:cNvSpPr txBox="1"/>
          <p:nvPr/>
        </p:nvSpPr>
        <p:spPr>
          <a:xfrm>
            <a:off x="5136831" y="3237341"/>
            <a:ext cx="598596" cy="323165"/>
          </a:xfrm>
          <a:prstGeom prst="rect">
            <a:avLst/>
          </a:prstGeom>
          <a:solidFill>
            <a:schemeClr val="bg1"/>
          </a:solidFill>
        </p:spPr>
        <p:txBody>
          <a:bodyPr wrap="square" lIns="0" tIns="0" rIns="0" bIns="0" rtlCol="0">
            <a:spAutoFit/>
          </a:bodyPr>
          <a:lstStyle/>
          <a:p>
            <a:pPr algn="ctr"/>
            <a:r>
              <a:rPr lang="en-US" sz="1050" dirty="0"/>
              <a:t>HARVEST</a:t>
            </a:r>
          </a:p>
          <a:p>
            <a:pPr algn="ctr"/>
            <a:r>
              <a:rPr lang="en-US" sz="1050" dirty="0"/>
              <a:t>YIELDS</a:t>
            </a:r>
          </a:p>
        </p:txBody>
      </p:sp>
      <p:sp>
        <p:nvSpPr>
          <p:cNvPr id="67" name="Oval 66">
            <a:extLst>
              <a:ext uri="{FF2B5EF4-FFF2-40B4-BE49-F238E27FC236}">
                <a16:creationId xmlns:a16="http://schemas.microsoft.com/office/drawing/2014/main" id="{C10F6298-D30B-5B60-82B7-D5AAD4C52F17}"/>
              </a:ext>
            </a:extLst>
          </p:cNvPr>
          <p:cNvSpPr/>
          <p:nvPr/>
        </p:nvSpPr>
        <p:spPr>
          <a:xfrm>
            <a:off x="4539076" y="2293758"/>
            <a:ext cx="457200" cy="274320"/>
          </a:xfrm>
          <a:prstGeom prst="ellipse">
            <a:avLst/>
          </a:prstGeom>
          <a:solidFill>
            <a:schemeClr val="accent6"/>
          </a:solidFill>
          <a:ln w="3175">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ML</a:t>
            </a:r>
          </a:p>
        </p:txBody>
      </p:sp>
      <p:sp>
        <p:nvSpPr>
          <p:cNvPr id="162" name="Flowchart: Process 161">
            <a:extLst>
              <a:ext uri="{FF2B5EF4-FFF2-40B4-BE49-F238E27FC236}">
                <a16:creationId xmlns:a16="http://schemas.microsoft.com/office/drawing/2014/main" id="{311A7904-6FD8-F19F-D168-96E35EC4B60C}"/>
              </a:ext>
            </a:extLst>
          </p:cNvPr>
          <p:cNvSpPr/>
          <p:nvPr/>
        </p:nvSpPr>
        <p:spPr>
          <a:xfrm>
            <a:off x="6195465" y="3267238"/>
            <a:ext cx="889228" cy="1083839"/>
          </a:xfrm>
          <a:prstGeom prst="flowChartProcess">
            <a:avLst/>
          </a:prstGeom>
          <a:solidFill>
            <a:srgbClr val="F2F2BD"/>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Net Benefit</a:t>
            </a:r>
          </a:p>
        </p:txBody>
      </p:sp>
      <p:sp>
        <p:nvSpPr>
          <p:cNvPr id="164" name="Flowchart: Process 163">
            <a:extLst>
              <a:ext uri="{FF2B5EF4-FFF2-40B4-BE49-F238E27FC236}">
                <a16:creationId xmlns:a16="http://schemas.microsoft.com/office/drawing/2014/main" id="{7520AE39-ED25-158A-FDE7-EE26F258F750}"/>
              </a:ext>
            </a:extLst>
          </p:cNvPr>
          <p:cNvSpPr/>
          <p:nvPr/>
        </p:nvSpPr>
        <p:spPr>
          <a:xfrm>
            <a:off x="3146908" y="2589965"/>
            <a:ext cx="1470415" cy="681080"/>
          </a:xfrm>
          <a:prstGeom prst="flowChartProcess">
            <a:avLst/>
          </a:prstGeom>
          <a:solidFill>
            <a:srgbClr val="CCCC0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Harvest Prediction </a:t>
            </a:r>
          </a:p>
          <a:p>
            <a:pPr algn="ctr"/>
            <a:r>
              <a:rPr lang="en-US" sz="1200" b="1" dirty="0">
                <a:solidFill>
                  <a:schemeClr val="tx1"/>
                </a:solidFill>
              </a:rPr>
              <a:t>Model</a:t>
            </a:r>
          </a:p>
        </p:txBody>
      </p:sp>
      <p:sp>
        <p:nvSpPr>
          <p:cNvPr id="166" name="Flowchart: Process 165">
            <a:extLst>
              <a:ext uri="{FF2B5EF4-FFF2-40B4-BE49-F238E27FC236}">
                <a16:creationId xmlns:a16="http://schemas.microsoft.com/office/drawing/2014/main" id="{0CEA97BF-48F1-B041-7BEE-661DDAAABF63}"/>
              </a:ext>
            </a:extLst>
          </p:cNvPr>
          <p:cNvSpPr/>
          <p:nvPr/>
        </p:nvSpPr>
        <p:spPr>
          <a:xfrm>
            <a:off x="3184839" y="4189923"/>
            <a:ext cx="1470415" cy="670614"/>
          </a:xfrm>
          <a:prstGeom prst="flowChartProcess">
            <a:avLst/>
          </a:prstGeom>
          <a:solidFill>
            <a:srgbClr val="CCCC0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Financial Prediction </a:t>
            </a:r>
          </a:p>
          <a:p>
            <a:pPr algn="ctr"/>
            <a:r>
              <a:rPr lang="en-US" sz="1200" b="1" dirty="0">
                <a:solidFill>
                  <a:schemeClr val="tx1"/>
                </a:solidFill>
              </a:rPr>
              <a:t>Model</a:t>
            </a:r>
          </a:p>
        </p:txBody>
      </p:sp>
      <p:cxnSp>
        <p:nvCxnSpPr>
          <p:cNvPr id="10" name="Straight Arrow Connector 9">
            <a:extLst>
              <a:ext uri="{FF2B5EF4-FFF2-40B4-BE49-F238E27FC236}">
                <a16:creationId xmlns:a16="http://schemas.microsoft.com/office/drawing/2014/main" id="{510831D2-4E66-6185-3338-1FF620ECD205}"/>
              </a:ext>
            </a:extLst>
          </p:cNvPr>
          <p:cNvCxnSpPr>
            <a:cxnSpLocks/>
          </p:cNvCxnSpPr>
          <p:nvPr/>
        </p:nvCxnSpPr>
        <p:spPr>
          <a:xfrm>
            <a:off x="4765582" y="3793227"/>
            <a:ext cx="1371600" cy="0"/>
          </a:xfrm>
          <a:prstGeom prst="straightConnector1">
            <a:avLst/>
          </a:prstGeom>
          <a:ln w="22225">
            <a:solidFill>
              <a:srgbClr val="EBE98F"/>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A6AF11B-83AD-5A70-6DCB-97433A14390B}"/>
              </a:ext>
            </a:extLst>
          </p:cNvPr>
          <p:cNvSpPr txBox="1"/>
          <p:nvPr/>
        </p:nvSpPr>
        <p:spPr>
          <a:xfrm>
            <a:off x="5042364" y="3706039"/>
            <a:ext cx="787531" cy="161583"/>
          </a:xfrm>
          <a:prstGeom prst="rect">
            <a:avLst/>
          </a:prstGeom>
          <a:solidFill>
            <a:schemeClr val="bg1"/>
          </a:solidFill>
        </p:spPr>
        <p:txBody>
          <a:bodyPr wrap="square" lIns="0" tIns="0" rIns="0" bIns="0" rtlCol="0">
            <a:spAutoFit/>
          </a:bodyPr>
          <a:lstStyle/>
          <a:p>
            <a:pPr algn="ctr"/>
            <a:r>
              <a:rPr lang="en-US" sz="1050" dirty="0"/>
              <a:t>SEED COSTS</a:t>
            </a:r>
          </a:p>
        </p:txBody>
      </p:sp>
      <p:cxnSp>
        <p:nvCxnSpPr>
          <p:cNvPr id="28" name="Straight Arrow Connector 27">
            <a:extLst>
              <a:ext uri="{FF2B5EF4-FFF2-40B4-BE49-F238E27FC236}">
                <a16:creationId xmlns:a16="http://schemas.microsoft.com/office/drawing/2014/main" id="{DF6C2346-D531-1891-8A87-E47CE00A1C05}"/>
              </a:ext>
            </a:extLst>
          </p:cNvPr>
          <p:cNvCxnSpPr>
            <a:cxnSpLocks/>
          </p:cNvCxnSpPr>
          <p:nvPr/>
        </p:nvCxnSpPr>
        <p:spPr>
          <a:xfrm>
            <a:off x="4765582" y="4171363"/>
            <a:ext cx="1371600" cy="0"/>
          </a:xfrm>
          <a:prstGeom prst="straightConnector1">
            <a:avLst/>
          </a:prstGeom>
          <a:ln w="22225">
            <a:solidFill>
              <a:srgbClr val="EBE98F"/>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EFA4259-42CE-0385-29F4-4B0918D2664C}"/>
              </a:ext>
            </a:extLst>
          </p:cNvPr>
          <p:cNvSpPr txBox="1"/>
          <p:nvPr/>
        </p:nvSpPr>
        <p:spPr>
          <a:xfrm>
            <a:off x="5042364" y="4009780"/>
            <a:ext cx="787531" cy="323165"/>
          </a:xfrm>
          <a:prstGeom prst="rect">
            <a:avLst/>
          </a:prstGeom>
          <a:solidFill>
            <a:schemeClr val="bg1"/>
          </a:solidFill>
        </p:spPr>
        <p:txBody>
          <a:bodyPr wrap="square" lIns="0" tIns="0" rIns="0" bIns="0" rtlCol="0">
            <a:spAutoFit/>
          </a:bodyPr>
          <a:lstStyle/>
          <a:p>
            <a:pPr algn="ctr"/>
            <a:r>
              <a:rPr lang="en-US" sz="1050" dirty="0"/>
              <a:t>COMMODITY PRICING</a:t>
            </a:r>
          </a:p>
        </p:txBody>
      </p:sp>
      <p:cxnSp>
        <p:nvCxnSpPr>
          <p:cNvPr id="30" name="Straight Arrow Connector 29">
            <a:extLst>
              <a:ext uri="{FF2B5EF4-FFF2-40B4-BE49-F238E27FC236}">
                <a16:creationId xmlns:a16="http://schemas.microsoft.com/office/drawing/2014/main" id="{58F25F8E-9551-3B74-F844-30B3BCA9AE24}"/>
              </a:ext>
            </a:extLst>
          </p:cNvPr>
          <p:cNvCxnSpPr>
            <a:cxnSpLocks/>
          </p:cNvCxnSpPr>
          <p:nvPr/>
        </p:nvCxnSpPr>
        <p:spPr>
          <a:xfrm>
            <a:off x="7140196" y="3582457"/>
            <a:ext cx="1828800" cy="0"/>
          </a:xfrm>
          <a:prstGeom prst="straightConnector1">
            <a:avLst/>
          </a:prstGeom>
          <a:ln w="22225">
            <a:solidFill>
              <a:srgbClr val="EBE98F"/>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85AA16D1-A37C-6722-7EF1-C25B5640A6DD}"/>
              </a:ext>
            </a:extLst>
          </p:cNvPr>
          <p:cNvCxnSpPr>
            <a:cxnSpLocks/>
          </p:cNvCxnSpPr>
          <p:nvPr/>
        </p:nvCxnSpPr>
        <p:spPr>
          <a:xfrm>
            <a:off x="7140196" y="4016696"/>
            <a:ext cx="1828800" cy="0"/>
          </a:xfrm>
          <a:prstGeom prst="straightConnector1">
            <a:avLst/>
          </a:prstGeom>
          <a:ln w="22225">
            <a:solidFill>
              <a:srgbClr val="EBE98F"/>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22FE56E9-4AF4-C596-63C0-0DBF36E63A6C}"/>
              </a:ext>
            </a:extLst>
          </p:cNvPr>
          <p:cNvSpPr txBox="1"/>
          <p:nvPr/>
        </p:nvSpPr>
        <p:spPr>
          <a:xfrm>
            <a:off x="7571849" y="3919578"/>
            <a:ext cx="957967" cy="338554"/>
          </a:xfrm>
          <a:prstGeom prst="rect">
            <a:avLst/>
          </a:prstGeom>
          <a:solidFill>
            <a:schemeClr val="bg1"/>
          </a:solidFill>
        </p:spPr>
        <p:txBody>
          <a:bodyPr wrap="square" lIns="0" tIns="0" rIns="0" bIns="0" rtlCol="0">
            <a:spAutoFit/>
          </a:bodyPr>
          <a:lstStyle/>
          <a:p>
            <a:pPr algn="ctr"/>
            <a:r>
              <a:rPr lang="en-US" sz="1100" dirty="0"/>
              <a:t>CONFIDENCE LEVELS</a:t>
            </a:r>
          </a:p>
        </p:txBody>
      </p:sp>
      <p:sp>
        <p:nvSpPr>
          <p:cNvPr id="42" name="Oval 41">
            <a:extLst>
              <a:ext uri="{FF2B5EF4-FFF2-40B4-BE49-F238E27FC236}">
                <a16:creationId xmlns:a16="http://schemas.microsoft.com/office/drawing/2014/main" id="{14011DB7-A9D6-EE26-D085-607F67FB9C31}"/>
              </a:ext>
            </a:extLst>
          </p:cNvPr>
          <p:cNvSpPr/>
          <p:nvPr/>
        </p:nvSpPr>
        <p:spPr>
          <a:xfrm>
            <a:off x="6888379" y="3052424"/>
            <a:ext cx="457200" cy="274320"/>
          </a:xfrm>
          <a:prstGeom prst="ellipse">
            <a:avLst/>
          </a:prstGeom>
          <a:solidFill>
            <a:schemeClr val="accent6"/>
          </a:solidFill>
          <a:ln w="3175">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DA</a:t>
            </a:r>
          </a:p>
        </p:txBody>
      </p:sp>
      <p:grpSp>
        <p:nvGrpSpPr>
          <p:cNvPr id="73" name="Group 72">
            <a:extLst>
              <a:ext uri="{FF2B5EF4-FFF2-40B4-BE49-F238E27FC236}">
                <a16:creationId xmlns:a16="http://schemas.microsoft.com/office/drawing/2014/main" id="{AF69219E-6EF2-F217-40F6-C3FB36C32EAE}"/>
              </a:ext>
            </a:extLst>
          </p:cNvPr>
          <p:cNvGrpSpPr/>
          <p:nvPr/>
        </p:nvGrpSpPr>
        <p:grpSpPr>
          <a:xfrm>
            <a:off x="8016866" y="1360749"/>
            <a:ext cx="3352962" cy="3059976"/>
            <a:chOff x="8036271" y="826003"/>
            <a:chExt cx="3352962" cy="3059976"/>
          </a:xfrm>
        </p:grpSpPr>
        <p:grpSp>
          <p:nvGrpSpPr>
            <p:cNvPr id="60" name="Group 59">
              <a:extLst>
                <a:ext uri="{FF2B5EF4-FFF2-40B4-BE49-F238E27FC236}">
                  <a16:creationId xmlns:a16="http://schemas.microsoft.com/office/drawing/2014/main" id="{73FFEE2B-B06E-BC9D-B849-EAAC041D508F}"/>
                </a:ext>
              </a:extLst>
            </p:cNvPr>
            <p:cNvGrpSpPr/>
            <p:nvPr/>
          </p:nvGrpSpPr>
          <p:grpSpPr>
            <a:xfrm>
              <a:off x="9898961" y="826003"/>
              <a:ext cx="1490272" cy="1763962"/>
              <a:chOff x="7814551" y="529796"/>
              <a:chExt cx="1490272" cy="1763962"/>
            </a:xfrm>
          </p:grpSpPr>
          <p:sp>
            <p:nvSpPr>
              <p:cNvPr id="61" name="Rectangle 60">
                <a:extLst>
                  <a:ext uri="{FF2B5EF4-FFF2-40B4-BE49-F238E27FC236}">
                    <a16:creationId xmlns:a16="http://schemas.microsoft.com/office/drawing/2014/main" id="{B9EED0FC-8D68-4635-B7BD-4627E3057B65}"/>
                  </a:ext>
                </a:extLst>
              </p:cNvPr>
              <p:cNvSpPr/>
              <p:nvPr/>
            </p:nvSpPr>
            <p:spPr>
              <a:xfrm>
                <a:off x="7814551" y="529796"/>
                <a:ext cx="1490272" cy="176396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Document 61">
                <a:extLst>
                  <a:ext uri="{FF2B5EF4-FFF2-40B4-BE49-F238E27FC236}">
                    <a16:creationId xmlns:a16="http://schemas.microsoft.com/office/drawing/2014/main" id="{B74A9B81-A97F-07D0-F6F6-AA0A50FB6598}"/>
                  </a:ext>
                </a:extLst>
              </p:cNvPr>
              <p:cNvSpPr/>
              <p:nvPr/>
            </p:nvSpPr>
            <p:spPr>
              <a:xfrm>
                <a:off x="8047329" y="805544"/>
                <a:ext cx="819606" cy="529181"/>
              </a:xfrm>
              <a:prstGeom prst="flowChartDocumen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Prompts</a:t>
                </a:r>
              </a:p>
            </p:txBody>
          </p:sp>
          <p:sp>
            <p:nvSpPr>
              <p:cNvPr id="63" name="Flowchart: Document 62">
                <a:extLst>
                  <a:ext uri="{FF2B5EF4-FFF2-40B4-BE49-F238E27FC236}">
                    <a16:creationId xmlns:a16="http://schemas.microsoft.com/office/drawing/2014/main" id="{341C0BF6-BDA6-DBEF-5F6F-56E15654AE70}"/>
                  </a:ext>
                </a:extLst>
              </p:cNvPr>
              <p:cNvSpPr/>
              <p:nvPr/>
            </p:nvSpPr>
            <p:spPr>
              <a:xfrm>
                <a:off x="8047329" y="1499395"/>
                <a:ext cx="819606" cy="561976"/>
              </a:xfrm>
              <a:prstGeom prst="flowChartDocumen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Parsers</a:t>
                </a:r>
              </a:p>
            </p:txBody>
          </p:sp>
          <p:sp>
            <p:nvSpPr>
              <p:cNvPr id="64" name="TextBox 63">
                <a:extLst>
                  <a:ext uri="{FF2B5EF4-FFF2-40B4-BE49-F238E27FC236}">
                    <a16:creationId xmlns:a16="http://schemas.microsoft.com/office/drawing/2014/main" id="{943AA917-F389-ED59-44DA-CE8144A0E58F}"/>
                  </a:ext>
                </a:extLst>
              </p:cNvPr>
              <p:cNvSpPr txBox="1"/>
              <p:nvPr/>
            </p:nvSpPr>
            <p:spPr>
              <a:xfrm>
                <a:off x="7901828" y="561626"/>
                <a:ext cx="1060358" cy="161583"/>
              </a:xfrm>
              <a:prstGeom prst="rect">
                <a:avLst/>
              </a:prstGeom>
              <a:noFill/>
            </p:spPr>
            <p:txBody>
              <a:bodyPr wrap="square" lIns="0" tIns="0" bIns="0" rtlCol="0">
                <a:spAutoFit/>
              </a:bodyPr>
              <a:lstStyle/>
              <a:p>
                <a:r>
                  <a:rPr lang="en-US" sz="1050" dirty="0">
                    <a:solidFill>
                      <a:schemeClr val="bg1">
                        <a:lumMod val="65000"/>
                      </a:schemeClr>
                    </a:solidFill>
                  </a:rPr>
                  <a:t>CHAINING</a:t>
                </a:r>
              </a:p>
            </p:txBody>
          </p:sp>
        </p:grpSp>
        <p:grpSp>
          <p:nvGrpSpPr>
            <p:cNvPr id="59" name="Group 58">
              <a:extLst>
                <a:ext uri="{FF2B5EF4-FFF2-40B4-BE49-F238E27FC236}">
                  <a16:creationId xmlns:a16="http://schemas.microsoft.com/office/drawing/2014/main" id="{01463804-6CE8-D375-FC72-E5334BE073BE}"/>
                </a:ext>
              </a:extLst>
            </p:cNvPr>
            <p:cNvGrpSpPr/>
            <p:nvPr/>
          </p:nvGrpSpPr>
          <p:grpSpPr>
            <a:xfrm>
              <a:off x="8036271" y="826003"/>
              <a:ext cx="1490272" cy="1763962"/>
              <a:chOff x="7814551" y="529796"/>
              <a:chExt cx="1490272" cy="1763962"/>
            </a:xfrm>
          </p:grpSpPr>
          <p:sp>
            <p:nvSpPr>
              <p:cNvPr id="51" name="Rectangle 50">
                <a:extLst>
                  <a:ext uri="{FF2B5EF4-FFF2-40B4-BE49-F238E27FC236}">
                    <a16:creationId xmlns:a16="http://schemas.microsoft.com/office/drawing/2014/main" id="{348CEC58-1BCA-9A53-990F-8FB15B287D3D}"/>
                  </a:ext>
                </a:extLst>
              </p:cNvPr>
              <p:cNvSpPr/>
              <p:nvPr/>
            </p:nvSpPr>
            <p:spPr>
              <a:xfrm>
                <a:off x="7814551" y="529796"/>
                <a:ext cx="1490272" cy="176396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ocument 32">
                <a:extLst>
                  <a:ext uri="{FF2B5EF4-FFF2-40B4-BE49-F238E27FC236}">
                    <a16:creationId xmlns:a16="http://schemas.microsoft.com/office/drawing/2014/main" id="{B4D39BC6-2DB9-2B88-F43B-38245778FB17}"/>
                  </a:ext>
                </a:extLst>
              </p:cNvPr>
              <p:cNvSpPr/>
              <p:nvPr/>
            </p:nvSpPr>
            <p:spPr>
              <a:xfrm>
                <a:off x="7941282" y="805544"/>
                <a:ext cx="1154018" cy="647451"/>
              </a:xfrm>
              <a:prstGeom prst="flowChartDocumen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Disaster</a:t>
                </a:r>
              </a:p>
              <a:p>
                <a:pPr algn="ctr"/>
                <a:r>
                  <a:rPr lang="en-US" sz="1100" dirty="0">
                    <a:solidFill>
                      <a:schemeClr val="bg1"/>
                    </a:solidFill>
                  </a:rPr>
                  <a:t>Assistance </a:t>
                </a:r>
              </a:p>
              <a:p>
                <a:pPr algn="ctr"/>
                <a:r>
                  <a:rPr lang="en-US" sz="1100" dirty="0">
                    <a:solidFill>
                      <a:schemeClr val="bg1"/>
                    </a:solidFill>
                  </a:rPr>
                  <a:t>Program Info</a:t>
                </a:r>
              </a:p>
            </p:txBody>
          </p:sp>
          <p:sp>
            <p:nvSpPr>
              <p:cNvPr id="57" name="Flowchart: Document 56">
                <a:extLst>
                  <a:ext uri="{FF2B5EF4-FFF2-40B4-BE49-F238E27FC236}">
                    <a16:creationId xmlns:a16="http://schemas.microsoft.com/office/drawing/2014/main" id="{46BDF63E-7685-AED2-11A1-A4E1F8C349A6}"/>
                  </a:ext>
                </a:extLst>
              </p:cNvPr>
              <p:cNvSpPr/>
              <p:nvPr/>
            </p:nvSpPr>
            <p:spPr>
              <a:xfrm>
                <a:off x="7941282" y="1518371"/>
                <a:ext cx="1154018" cy="561976"/>
              </a:xfrm>
              <a:prstGeom prst="flowChartDocumen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Insurance </a:t>
                </a:r>
              </a:p>
              <a:p>
                <a:pPr algn="ctr"/>
                <a:r>
                  <a:rPr lang="en-US" sz="1100" dirty="0">
                    <a:solidFill>
                      <a:schemeClr val="bg1"/>
                    </a:solidFill>
                  </a:rPr>
                  <a:t>Program Info</a:t>
                </a:r>
              </a:p>
            </p:txBody>
          </p:sp>
          <p:sp>
            <p:nvSpPr>
              <p:cNvPr id="53" name="TextBox 52">
                <a:extLst>
                  <a:ext uri="{FF2B5EF4-FFF2-40B4-BE49-F238E27FC236}">
                    <a16:creationId xmlns:a16="http://schemas.microsoft.com/office/drawing/2014/main" id="{4B0E8D8A-CD7D-6818-3BEC-2E6135ADE313}"/>
                  </a:ext>
                </a:extLst>
              </p:cNvPr>
              <p:cNvSpPr txBox="1"/>
              <p:nvPr/>
            </p:nvSpPr>
            <p:spPr>
              <a:xfrm>
                <a:off x="7941282" y="576615"/>
                <a:ext cx="1154018" cy="161583"/>
              </a:xfrm>
              <a:prstGeom prst="rect">
                <a:avLst/>
              </a:prstGeom>
              <a:noFill/>
            </p:spPr>
            <p:txBody>
              <a:bodyPr wrap="square" lIns="0" tIns="0" bIns="0" rtlCol="0">
                <a:spAutoFit/>
              </a:bodyPr>
              <a:lstStyle/>
              <a:p>
                <a:r>
                  <a:rPr lang="en-US" sz="1050" dirty="0">
                    <a:solidFill>
                      <a:schemeClr val="bg1">
                        <a:lumMod val="65000"/>
                      </a:schemeClr>
                    </a:solidFill>
                  </a:rPr>
                  <a:t>VECTORIZATION </a:t>
                </a:r>
              </a:p>
            </p:txBody>
          </p:sp>
        </p:grpSp>
        <p:sp>
          <p:nvSpPr>
            <p:cNvPr id="14" name="Flowchart: Process 13">
              <a:extLst>
                <a:ext uri="{FF2B5EF4-FFF2-40B4-BE49-F238E27FC236}">
                  <a16:creationId xmlns:a16="http://schemas.microsoft.com/office/drawing/2014/main" id="{2B28EB6C-164C-BD0E-ED5B-AD3F0B4F229B}"/>
                </a:ext>
              </a:extLst>
            </p:cNvPr>
            <p:cNvSpPr/>
            <p:nvPr/>
          </p:nvSpPr>
          <p:spPr>
            <a:xfrm>
              <a:off x="9028412" y="2448461"/>
              <a:ext cx="1693270" cy="1437518"/>
            </a:xfrm>
            <a:prstGeom prst="flowChartProcess">
              <a:avLst/>
            </a:prstGeom>
            <a:solidFill>
              <a:srgbClr val="F2F2BD"/>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Decisioning &amp; Recommendation Model</a:t>
              </a:r>
            </a:p>
          </p:txBody>
        </p:sp>
        <p:sp>
          <p:nvSpPr>
            <p:cNvPr id="69" name="Oval 68">
              <a:extLst>
                <a:ext uri="{FF2B5EF4-FFF2-40B4-BE49-F238E27FC236}">
                  <a16:creationId xmlns:a16="http://schemas.microsoft.com/office/drawing/2014/main" id="{A480BDDE-1DE0-73A5-3DD0-5C6D336544A0}"/>
                </a:ext>
              </a:extLst>
            </p:cNvPr>
            <p:cNvSpPr/>
            <p:nvPr/>
          </p:nvSpPr>
          <p:spPr>
            <a:xfrm>
              <a:off x="8904976" y="2357578"/>
              <a:ext cx="465138" cy="324870"/>
            </a:xfrm>
            <a:prstGeom prst="ellipse">
              <a:avLst/>
            </a:prstGeom>
            <a:solidFill>
              <a:schemeClr val="accent6"/>
            </a:solidFill>
            <a:ln w="3175">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LLM</a:t>
              </a:r>
            </a:p>
          </p:txBody>
        </p:sp>
      </p:grpSp>
      <p:sp>
        <p:nvSpPr>
          <p:cNvPr id="36" name="TextBox 35">
            <a:extLst>
              <a:ext uri="{FF2B5EF4-FFF2-40B4-BE49-F238E27FC236}">
                <a16:creationId xmlns:a16="http://schemas.microsoft.com/office/drawing/2014/main" id="{05C8ABBE-5E78-6197-503E-D97C30D040B6}"/>
              </a:ext>
            </a:extLst>
          </p:cNvPr>
          <p:cNvSpPr txBox="1"/>
          <p:nvPr/>
        </p:nvSpPr>
        <p:spPr>
          <a:xfrm>
            <a:off x="7455981" y="3474131"/>
            <a:ext cx="1104837" cy="169276"/>
          </a:xfrm>
          <a:prstGeom prst="rect">
            <a:avLst/>
          </a:prstGeom>
          <a:solidFill>
            <a:schemeClr val="bg1"/>
          </a:solidFill>
        </p:spPr>
        <p:txBody>
          <a:bodyPr wrap="square" lIns="0" tIns="0" rIns="0" bIns="0" rtlCol="0">
            <a:spAutoFit/>
          </a:bodyPr>
          <a:lstStyle/>
          <a:p>
            <a:pPr algn="ctr"/>
            <a:r>
              <a:rPr lang="en-US" sz="1100" dirty="0"/>
              <a:t>PROFITABILITY</a:t>
            </a:r>
          </a:p>
        </p:txBody>
      </p:sp>
      <p:cxnSp>
        <p:nvCxnSpPr>
          <p:cNvPr id="74" name="Straight Arrow Connector 73">
            <a:extLst>
              <a:ext uri="{FF2B5EF4-FFF2-40B4-BE49-F238E27FC236}">
                <a16:creationId xmlns:a16="http://schemas.microsoft.com/office/drawing/2014/main" id="{FD1DC234-AE62-C34F-9F54-5B3FE7C3501B}"/>
              </a:ext>
            </a:extLst>
          </p:cNvPr>
          <p:cNvCxnSpPr>
            <a:cxnSpLocks/>
            <a:stCxn id="14" idx="2"/>
          </p:cNvCxnSpPr>
          <p:nvPr/>
        </p:nvCxnSpPr>
        <p:spPr>
          <a:xfrm>
            <a:off x="9855642" y="4420725"/>
            <a:ext cx="0" cy="599622"/>
          </a:xfrm>
          <a:prstGeom prst="straightConnector1">
            <a:avLst/>
          </a:prstGeom>
          <a:ln w="2222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045913D3-1A7D-96CA-1BB1-5DFB52CD9374}"/>
              </a:ext>
            </a:extLst>
          </p:cNvPr>
          <p:cNvSpPr txBox="1"/>
          <p:nvPr/>
        </p:nvSpPr>
        <p:spPr>
          <a:xfrm>
            <a:off x="9923464" y="5221503"/>
            <a:ext cx="1430336" cy="830997"/>
          </a:xfrm>
          <a:prstGeom prst="rect">
            <a:avLst/>
          </a:prstGeom>
          <a:noFill/>
        </p:spPr>
        <p:txBody>
          <a:bodyPr wrap="square" lIns="0" tIns="0" rIns="0" bIns="0" rtlCol="0">
            <a:spAutoFit/>
          </a:bodyPr>
          <a:lstStyle/>
          <a:p>
            <a:r>
              <a:rPr lang="en-US" b="1" dirty="0"/>
              <a:t>Farm Protection Plan</a:t>
            </a:r>
          </a:p>
        </p:txBody>
      </p:sp>
      <p:pic>
        <p:nvPicPr>
          <p:cNvPr id="93" name="Graphic 92" descr="Farmer male with solid fill">
            <a:extLst>
              <a:ext uri="{FF2B5EF4-FFF2-40B4-BE49-F238E27FC236}">
                <a16:creationId xmlns:a16="http://schemas.microsoft.com/office/drawing/2014/main" id="{13550572-42C8-ED11-04E7-A9EAF48D7C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23843" y="5446944"/>
            <a:ext cx="599621" cy="599621"/>
          </a:xfrm>
          <a:prstGeom prst="rect">
            <a:avLst/>
          </a:prstGeom>
        </p:spPr>
      </p:pic>
    </p:spTree>
    <p:extLst>
      <p:ext uri="{BB962C8B-B14F-4D97-AF65-F5344CB8AC3E}">
        <p14:creationId xmlns:p14="http://schemas.microsoft.com/office/powerpoint/2010/main" val="314542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7B9331-D15D-137F-F7E9-481FA2E2D1B4}"/>
              </a:ext>
            </a:extLst>
          </p:cNvPr>
          <p:cNvSpPr/>
          <p:nvPr/>
        </p:nvSpPr>
        <p:spPr>
          <a:xfrm>
            <a:off x="6128656" y="4788987"/>
            <a:ext cx="5443959" cy="1276147"/>
          </a:xfrm>
          <a:prstGeom prst="rect">
            <a:avLst/>
          </a:prstGeom>
          <a:solidFill>
            <a:srgbClr val="F2F2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7C6500D4-902C-A8FA-4A59-0DED21AB2E65}"/>
              </a:ext>
            </a:extLst>
          </p:cNvPr>
          <p:cNvSpPr>
            <a:spLocks noGrp="1"/>
          </p:cNvSpPr>
          <p:nvPr>
            <p:ph type="title"/>
          </p:nvPr>
        </p:nvSpPr>
        <p:spPr/>
        <p:txBody>
          <a:bodyPr>
            <a:normAutofit fontScale="90000"/>
          </a:bodyPr>
          <a:lstStyle/>
          <a:p>
            <a:r>
              <a:rPr lang="en-US" b="1" dirty="0"/>
              <a:t>MODELING AND ANALYSIS</a:t>
            </a:r>
          </a:p>
        </p:txBody>
      </p:sp>
      <p:sp>
        <p:nvSpPr>
          <p:cNvPr id="4" name="Footer Placeholder 3">
            <a:extLst>
              <a:ext uri="{FF2B5EF4-FFF2-40B4-BE49-F238E27FC236}">
                <a16:creationId xmlns:a16="http://schemas.microsoft.com/office/drawing/2014/main" id="{CAA5AFA4-2BC9-67E4-F8C2-2FA22E081F40}"/>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5" name="Slide Number Placeholder 4">
            <a:extLst>
              <a:ext uri="{FF2B5EF4-FFF2-40B4-BE49-F238E27FC236}">
                <a16:creationId xmlns:a16="http://schemas.microsoft.com/office/drawing/2014/main" id="{D1F279D4-040A-1A71-E341-DB3D327BDE74}"/>
              </a:ext>
            </a:extLst>
          </p:cNvPr>
          <p:cNvSpPr>
            <a:spLocks noGrp="1"/>
          </p:cNvSpPr>
          <p:nvPr>
            <p:ph type="sldNum" sz="quarter" idx="12"/>
          </p:nvPr>
        </p:nvSpPr>
        <p:spPr/>
        <p:txBody>
          <a:bodyPr/>
          <a:lstStyle/>
          <a:p>
            <a:fld id="{79F31F10-1257-482C-8051-E7DF71AF7482}" type="slidenum">
              <a:rPr lang="en-US" smtClean="0"/>
              <a:pPr/>
              <a:t>6</a:t>
            </a:fld>
            <a:endParaRPr lang="en-US" dirty="0"/>
          </a:p>
        </p:txBody>
      </p:sp>
      <p:sp>
        <p:nvSpPr>
          <p:cNvPr id="8" name="Content Placeholder 7">
            <a:extLst>
              <a:ext uri="{FF2B5EF4-FFF2-40B4-BE49-F238E27FC236}">
                <a16:creationId xmlns:a16="http://schemas.microsoft.com/office/drawing/2014/main" id="{8E02BFB0-9EBC-E06E-55D6-CD6A9FBC63B6}"/>
              </a:ext>
            </a:extLst>
          </p:cNvPr>
          <p:cNvSpPr>
            <a:spLocks noGrp="1"/>
          </p:cNvSpPr>
          <p:nvPr>
            <p:ph idx="1"/>
          </p:nvPr>
        </p:nvSpPr>
        <p:spPr>
          <a:xfrm>
            <a:off x="838200" y="972457"/>
            <a:ext cx="5257800" cy="5204506"/>
          </a:xfrm>
        </p:spPr>
        <p:txBody>
          <a:bodyPr/>
          <a:lstStyle/>
          <a:p>
            <a:endParaRPr lang="en-US"/>
          </a:p>
        </p:txBody>
      </p:sp>
    </p:spTree>
    <p:extLst>
      <p:ext uri="{BB962C8B-B14F-4D97-AF65-F5344CB8AC3E}">
        <p14:creationId xmlns:p14="http://schemas.microsoft.com/office/powerpoint/2010/main" val="13703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7B9331-D15D-137F-F7E9-481FA2E2D1B4}"/>
              </a:ext>
            </a:extLst>
          </p:cNvPr>
          <p:cNvSpPr/>
          <p:nvPr/>
        </p:nvSpPr>
        <p:spPr>
          <a:xfrm>
            <a:off x="6128656" y="4788987"/>
            <a:ext cx="5443959" cy="1276147"/>
          </a:xfrm>
          <a:prstGeom prst="rect">
            <a:avLst/>
          </a:prstGeom>
          <a:solidFill>
            <a:srgbClr val="F2F2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7C6500D4-902C-A8FA-4A59-0DED21AB2E65}"/>
              </a:ext>
            </a:extLst>
          </p:cNvPr>
          <p:cNvSpPr>
            <a:spLocks noGrp="1"/>
          </p:cNvSpPr>
          <p:nvPr>
            <p:ph type="title"/>
          </p:nvPr>
        </p:nvSpPr>
        <p:spPr/>
        <p:txBody>
          <a:bodyPr>
            <a:normAutofit fontScale="90000"/>
          </a:bodyPr>
          <a:lstStyle/>
          <a:p>
            <a:r>
              <a:rPr lang="en-US" b="1" dirty="0"/>
              <a:t>RESULTS AND CONCLUSIONS</a:t>
            </a:r>
          </a:p>
        </p:txBody>
      </p:sp>
      <p:sp>
        <p:nvSpPr>
          <p:cNvPr id="4" name="Footer Placeholder 3">
            <a:extLst>
              <a:ext uri="{FF2B5EF4-FFF2-40B4-BE49-F238E27FC236}">
                <a16:creationId xmlns:a16="http://schemas.microsoft.com/office/drawing/2014/main" id="{CAA5AFA4-2BC9-67E4-F8C2-2FA22E081F40}"/>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5" name="Slide Number Placeholder 4">
            <a:extLst>
              <a:ext uri="{FF2B5EF4-FFF2-40B4-BE49-F238E27FC236}">
                <a16:creationId xmlns:a16="http://schemas.microsoft.com/office/drawing/2014/main" id="{D1F279D4-040A-1A71-E341-DB3D327BDE74}"/>
              </a:ext>
            </a:extLst>
          </p:cNvPr>
          <p:cNvSpPr>
            <a:spLocks noGrp="1"/>
          </p:cNvSpPr>
          <p:nvPr>
            <p:ph type="sldNum" sz="quarter" idx="12"/>
          </p:nvPr>
        </p:nvSpPr>
        <p:spPr/>
        <p:txBody>
          <a:bodyPr/>
          <a:lstStyle/>
          <a:p>
            <a:fld id="{79F31F10-1257-482C-8051-E7DF71AF7482}" type="slidenum">
              <a:rPr lang="en-US" smtClean="0"/>
              <a:pPr/>
              <a:t>7</a:t>
            </a:fld>
            <a:endParaRPr lang="en-US" dirty="0"/>
          </a:p>
        </p:txBody>
      </p:sp>
      <p:sp>
        <p:nvSpPr>
          <p:cNvPr id="8" name="Content Placeholder 7">
            <a:extLst>
              <a:ext uri="{FF2B5EF4-FFF2-40B4-BE49-F238E27FC236}">
                <a16:creationId xmlns:a16="http://schemas.microsoft.com/office/drawing/2014/main" id="{8E02BFB0-9EBC-E06E-55D6-CD6A9FBC63B6}"/>
              </a:ext>
            </a:extLst>
          </p:cNvPr>
          <p:cNvSpPr>
            <a:spLocks noGrp="1"/>
          </p:cNvSpPr>
          <p:nvPr>
            <p:ph idx="1"/>
          </p:nvPr>
        </p:nvSpPr>
        <p:spPr>
          <a:xfrm>
            <a:off x="838200" y="972457"/>
            <a:ext cx="5257800" cy="5204506"/>
          </a:xfrm>
        </p:spPr>
        <p:txBody>
          <a:bodyPr/>
          <a:lstStyle/>
          <a:p>
            <a:endParaRPr lang="en-US"/>
          </a:p>
        </p:txBody>
      </p:sp>
    </p:spTree>
    <p:extLst>
      <p:ext uri="{BB962C8B-B14F-4D97-AF65-F5344CB8AC3E}">
        <p14:creationId xmlns:p14="http://schemas.microsoft.com/office/powerpoint/2010/main" val="424290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962D-3C3A-E2EA-9CB7-444219198392}"/>
              </a:ext>
            </a:extLst>
          </p:cNvPr>
          <p:cNvSpPr>
            <a:spLocks noGrp="1"/>
          </p:cNvSpPr>
          <p:nvPr>
            <p:ph type="title"/>
          </p:nvPr>
        </p:nvSpPr>
        <p:spPr/>
        <p:txBody>
          <a:bodyPr>
            <a:normAutofit fontScale="90000"/>
          </a:bodyPr>
          <a:lstStyle/>
          <a:p>
            <a:r>
              <a:rPr lang="en-US" b="1" dirty="0"/>
              <a:t>ADDITIONAL INVESTIGATION AREAS</a:t>
            </a:r>
          </a:p>
        </p:txBody>
      </p:sp>
      <p:sp>
        <p:nvSpPr>
          <p:cNvPr id="5" name="Footer Placeholder 4">
            <a:extLst>
              <a:ext uri="{FF2B5EF4-FFF2-40B4-BE49-F238E27FC236}">
                <a16:creationId xmlns:a16="http://schemas.microsoft.com/office/drawing/2014/main" id="{230DBC16-7C18-987D-DABE-B52EDBCCD220}"/>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6" name="Slide Number Placeholder 5">
            <a:extLst>
              <a:ext uri="{FF2B5EF4-FFF2-40B4-BE49-F238E27FC236}">
                <a16:creationId xmlns:a16="http://schemas.microsoft.com/office/drawing/2014/main" id="{D17EA4E4-8D6A-79D4-523C-AAC5443EACDD}"/>
              </a:ext>
            </a:extLst>
          </p:cNvPr>
          <p:cNvSpPr>
            <a:spLocks noGrp="1"/>
          </p:cNvSpPr>
          <p:nvPr>
            <p:ph type="sldNum" sz="quarter" idx="12"/>
          </p:nvPr>
        </p:nvSpPr>
        <p:spPr/>
        <p:txBody>
          <a:bodyPr/>
          <a:lstStyle/>
          <a:p>
            <a:fld id="{79F31F10-1257-482C-8051-E7DF71AF7482}" type="slidenum">
              <a:rPr lang="en-US" smtClean="0"/>
              <a:pPr/>
              <a:t>8</a:t>
            </a:fld>
            <a:endParaRPr lang="en-US" dirty="0"/>
          </a:p>
        </p:txBody>
      </p:sp>
      <p:sp>
        <p:nvSpPr>
          <p:cNvPr id="7" name="Content Placeholder 6">
            <a:extLst>
              <a:ext uri="{FF2B5EF4-FFF2-40B4-BE49-F238E27FC236}">
                <a16:creationId xmlns:a16="http://schemas.microsoft.com/office/drawing/2014/main" id="{3C23AFF2-0D54-62D4-7C8A-89E4C73454B0}"/>
              </a:ext>
            </a:extLst>
          </p:cNvPr>
          <p:cNvSpPr>
            <a:spLocks noGrp="1"/>
          </p:cNvSpPr>
          <p:nvPr>
            <p:ph idx="1"/>
          </p:nvPr>
        </p:nvSpPr>
        <p:spPr>
          <a:xfrm>
            <a:off x="1572421" y="1007656"/>
            <a:ext cx="4323080" cy="5204506"/>
          </a:xfrm>
        </p:spPr>
        <p:txBody>
          <a:bodyPr/>
          <a:lstStyle/>
          <a:p>
            <a:pPr marL="0" indent="0">
              <a:lnSpc>
                <a:spcPct val="120000"/>
              </a:lnSpc>
              <a:spcBef>
                <a:spcPts val="0"/>
              </a:spcBef>
              <a:buNone/>
            </a:pPr>
            <a:r>
              <a:rPr lang="en-US" sz="1600" b="1" dirty="0">
                <a:solidFill>
                  <a:srgbClr val="CCCC00"/>
                </a:solidFill>
              </a:rPr>
              <a:t>Geospatial Exploration</a:t>
            </a:r>
          </a:p>
          <a:p>
            <a:r>
              <a:rPr lang="en-US" sz="1600" dirty="0"/>
              <a:t>Location-specific weather and harvest data may reveal information about the impacts of topography (elevation and soil content) on crop yield</a:t>
            </a:r>
            <a:endParaRPr lang="en-US" sz="1600" dirty="0">
              <a:solidFill>
                <a:schemeClr val="accent6"/>
              </a:solidFill>
            </a:endParaRPr>
          </a:p>
          <a:p>
            <a:endParaRPr lang="en-US" sz="1600" dirty="0"/>
          </a:p>
          <a:p>
            <a:pPr marL="0" indent="0">
              <a:lnSpc>
                <a:spcPct val="120000"/>
              </a:lnSpc>
              <a:spcBef>
                <a:spcPts val="0"/>
              </a:spcBef>
              <a:buNone/>
            </a:pPr>
            <a:r>
              <a:rPr lang="en-US" sz="1600" b="1" dirty="0">
                <a:solidFill>
                  <a:srgbClr val="CCCC00"/>
                </a:solidFill>
              </a:rPr>
              <a:t>Enhanced Weather Data</a:t>
            </a:r>
          </a:p>
          <a:p>
            <a:r>
              <a:rPr lang="en-US" sz="1600" dirty="0"/>
              <a:t>Additional weather features such as humidity levels, atmospheric pressure and solar irradiance may reveal additional weather influences on yield</a:t>
            </a:r>
            <a:endParaRPr lang="en-US" sz="1600" dirty="0">
              <a:solidFill>
                <a:schemeClr val="accent6"/>
              </a:solidFill>
            </a:endParaRPr>
          </a:p>
          <a:p>
            <a:endParaRPr lang="en-US" sz="1600" dirty="0"/>
          </a:p>
          <a:p>
            <a:pPr marL="0" indent="0">
              <a:lnSpc>
                <a:spcPct val="120000"/>
              </a:lnSpc>
              <a:spcBef>
                <a:spcPts val="0"/>
              </a:spcBef>
              <a:buNone/>
            </a:pPr>
            <a:r>
              <a:rPr lang="en-US" sz="1600" b="1" dirty="0">
                <a:solidFill>
                  <a:srgbClr val="CCCC00"/>
                </a:solidFill>
              </a:rPr>
              <a:t>Infestations and Disease</a:t>
            </a:r>
          </a:p>
          <a:p>
            <a:r>
              <a:rPr lang="en-US" sz="1600" dirty="0"/>
              <a:t>Data related to crop-destroying insect populations and disease occurrences as well as pesticide use may reveal new insights on </a:t>
            </a:r>
            <a:r>
              <a:rPr lang="en-US" sz="1600" dirty="0">
                <a:solidFill>
                  <a:srgbClr val="C00000"/>
                </a:solidFill>
              </a:rPr>
              <a:t>[WHAT?]</a:t>
            </a:r>
          </a:p>
          <a:p>
            <a:endParaRPr lang="en-US" sz="1600" dirty="0"/>
          </a:p>
        </p:txBody>
      </p:sp>
      <p:pic>
        <p:nvPicPr>
          <p:cNvPr id="4" name="Graphic 3" descr="Agriculture with solid fill">
            <a:extLst>
              <a:ext uri="{FF2B5EF4-FFF2-40B4-BE49-F238E27FC236}">
                <a16:creationId xmlns:a16="http://schemas.microsoft.com/office/drawing/2014/main" id="{A5C14C79-5008-C07E-23DD-95C35FA520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360" y="-457200"/>
            <a:ext cx="457200" cy="457200"/>
          </a:xfrm>
          <a:prstGeom prst="rect">
            <a:avLst/>
          </a:prstGeom>
        </p:spPr>
      </p:pic>
      <p:pic>
        <p:nvPicPr>
          <p:cNvPr id="9" name="Graphic 8" descr="Corn with solid fill">
            <a:extLst>
              <a:ext uri="{FF2B5EF4-FFF2-40B4-BE49-F238E27FC236}">
                <a16:creationId xmlns:a16="http://schemas.microsoft.com/office/drawing/2014/main" id="{622FC10C-1A23-D0BD-8776-F1BE010D2A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5825" y="-457200"/>
            <a:ext cx="457200" cy="457200"/>
          </a:xfrm>
          <a:prstGeom prst="rect">
            <a:avLst/>
          </a:prstGeom>
        </p:spPr>
      </p:pic>
      <p:pic>
        <p:nvPicPr>
          <p:cNvPr id="11" name="Graphic 10" descr="Cowboy female with solid fill">
            <a:extLst>
              <a:ext uri="{FF2B5EF4-FFF2-40B4-BE49-F238E27FC236}">
                <a16:creationId xmlns:a16="http://schemas.microsoft.com/office/drawing/2014/main" id="{C7FDCF04-8833-CE12-1D4B-6D0BB58C18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05290" y="-457200"/>
            <a:ext cx="457200" cy="457200"/>
          </a:xfrm>
          <a:prstGeom prst="rect">
            <a:avLst/>
          </a:prstGeom>
        </p:spPr>
      </p:pic>
      <p:pic>
        <p:nvPicPr>
          <p:cNvPr id="13" name="Graphic 12" descr="Crops with solid fill">
            <a:extLst>
              <a:ext uri="{FF2B5EF4-FFF2-40B4-BE49-F238E27FC236}">
                <a16:creationId xmlns:a16="http://schemas.microsoft.com/office/drawing/2014/main" id="{1B737D64-8239-8718-2817-EA0934C5C2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14755" y="-457200"/>
            <a:ext cx="457200" cy="457200"/>
          </a:xfrm>
          <a:prstGeom prst="rect">
            <a:avLst/>
          </a:prstGeom>
        </p:spPr>
      </p:pic>
      <p:pic>
        <p:nvPicPr>
          <p:cNvPr id="15" name="Graphic 14" descr="Daily calendar with solid fill">
            <a:extLst>
              <a:ext uri="{FF2B5EF4-FFF2-40B4-BE49-F238E27FC236}">
                <a16:creationId xmlns:a16="http://schemas.microsoft.com/office/drawing/2014/main" id="{ED090964-8339-236C-A67E-6AB4E27302B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524220" y="-457200"/>
            <a:ext cx="457200" cy="457200"/>
          </a:xfrm>
          <a:prstGeom prst="rect">
            <a:avLst/>
          </a:prstGeom>
        </p:spPr>
      </p:pic>
      <p:pic>
        <p:nvPicPr>
          <p:cNvPr id="17" name="Graphic 16" descr="Farmer female with solid fill">
            <a:extLst>
              <a:ext uri="{FF2B5EF4-FFF2-40B4-BE49-F238E27FC236}">
                <a16:creationId xmlns:a16="http://schemas.microsoft.com/office/drawing/2014/main" id="{3328406F-E7A7-6166-41A4-A612C349284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33685" y="-457200"/>
            <a:ext cx="457200" cy="457200"/>
          </a:xfrm>
          <a:prstGeom prst="rect">
            <a:avLst/>
          </a:prstGeom>
        </p:spPr>
      </p:pic>
      <p:pic>
        <p:nvPicPr>
          <p:cNvPr id="19" name="Graphic 18" descr="Farmer male with solid fill">
            <a:extLst>
              <a:ext uri="{FF2B5EF4-FFF2-40B4-BE49-F238E27FC236}">
                <a16:creationId xmlns:a16="http://schemas.microsoft.com/office/drawing/2014/main" id="{AE91CDF8-649C-19CA-C93D-96ECFFCB99C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43150" y="-457200"/>
            <a:ext cx="457200" cy="457200"/>
          </a:xfrm>
          <a:prstGeom prst="rect">
            <a:avLst/>
          </a:prstGeom>
        </p:spPr>
      </p:pic>
      <p:pic>
        <p:nvPicPr>
          <p:cNvPr id="21" name="Graphic 20" descr="Farm scene with solid fill">
            <a:extLst>
              <a:ext uri="{FF2B5EF4-FFF2-40B4-BE49-F238E27FC236}">
                <a16:creationId xmlns:a16="http://schemas.microsoft.com/office/drawing/2014/main" id="{2690C176-4B4A-13FB-7A12-8534B36932F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52615" y="-457200"/>
            <a:ext cx="457200" cy="457200"/>
          </a:xfrm>
          <a:prstGeom prst="rect">
            <a:avLst/>
          </a:prstGeom>
        </p:spPr>
      </p:pic>
      <p:pic>
        <p:nvPicPr>
          <p:cNvPr id="23" name="Graphic 22" descr="Forest scene with solid fill">
            <a:extLst>
              <a:ext uri="{FF2B5EF4-FFF2-40B4-BE49-F238E27FC236}">
                <a16:creationId xmlns:a16="http://schemas.microsoft.com/office/drawing/2014/main" id="{0BBA4628-79AE-87AB-8BD3-80DE160A1A3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962080" y="-457200"/>
            <a:ext cx="457200" cy="457200"/>
          </a:xfrm>
          <a:prstGeom prst="rect">
            <a:avLst/>
          </a:prstGeom>
        </p:spPr>
      </p:pic>
      <p:pic>
        <p:nvPicPr>
          <p:cNvPr id="25" name="Graphic 24" descr="Highway scene with solid fill">
            <a:extLst>
              <a:ext uri="{FF2B5EF4-FFF2-40B4-BE49-F238E27FC236}">
                <a16:creationId xmlns:a16="http://schemas.microsoft.com/office/drawing/2014/main" id="{07204EEB-49A3-6B1E-9FCA-E0FBE532034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571545" y="-457200"/>
            <a:ext cx="457200" cy="457200"/>
          </a:xfrm>
          <a:prstGeom prst="rect">
            <a:avLst/>
          </a:prstGeom>
        </p:spPr>
      </p:pic>
      <p:pic>
        <p:nvPicPr>
          <p:cNvPr id="27" name="Graphic 26" descr="Hill scene with solid fill">
            <a:extLst>
              <a:ext uri="{FF2B5EF4-FFF2-40B4-BE49-F238E27FC236}">
                <a16:creationId xmlns:a16="http://schemas.microsoft.com/office/drawing/2014/main" id="{1C0647EE-07B7-4373-83D8-882F59E759D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181010" y="-457200"/>
            <a:ext cx="457200" cy="457200"/>
          </a:xfrm>
          <a:prstGeom prst="rect">
            <a:avLst/>
          </a:prstGeom>
        </p:spPr>
      </p:pic>
      <p:pic>
        <p:nvPicPr>
          <p:cNvPr id="29" name="Graphic 28" descr="Information with solid fill">
            <a:extLst>
              <a:ext uri="{FF2B5EF4-FFF2-40B4-BE49-F238E27FC236}">
                <a16:creationId xmlns:a16="http://schemas.microsoft.com/office/drawing/2014/main" id="{2704EB24-4E19-9E15-EAD0-8843D4023BB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790475" y="-457200"/>
            <a:ext cx="457200" cy="457200"/>
          </a:xfrm>
          <a:prstGeom prst="rect">
            <a:avLst/>
          </a:prstGeom>
        </p:spPr>
      </p:pic>
      <p:pic>
        <p:nvPicPr>
          <p:cNvPr id="33" name="Graphic 32" descr="Map compass with solid fill">
            <a:extLst>
              <a:ext uri="{FF2B5EF4-FFF2-40B4-BE49-F238E27FC236}">
                <a16:creationId xmlns:a16="http://schemas.microsoft.com/office/drawing/2014/main" id="{F5F889B2-759A-4792-32FC-AE0DC69F5262}"/>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009405" y="-457200"/>
            <a:ext cx="457200" cy="457200"/>
          </a:xfrm>
          <a:prstGeom prst="rect">
            <a:avLst/>
          </a:prstGeom>
        </p:spPr>
      </p:pic>
      <p:pic>
        <p:nvPicPr>
          <p:cNvPr id="35" name="Graphic 34" descr="Map with pin with solid fill">
            <a:extLst>
              <a:ext uri="{FF2B5EF4-FFF2-40B4-BE49-F238E27FC236}">
                <a16:creationId xmlns:a16="http://schemas.microsoft.com/office/drawing/2014/main" id="{C217ECC1-B67F-CD6C-895F-E8823D475C9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932341" y="949304"/>
            <a:ext cx="640080" cy="640080"/>
          </a:xfrm>
          <a:prstGeom prst="rect">
            <a:avLst/>
          </a:prstGeom>
        </p:spPr>
      </p:pic>
      <p:pic>
        <p:nvPicPr>
          <p:cNvPr id="37" name="Graphic 36" descr="Rolling hills with solid fill">
            <a:extLst>
              <a:ext uri="{FF2B5EF4-FFF2-40B4-BE49-F238E27FC236}">
                <a16:creationId xmlns:a16="http://schemas.microsoft.com/office/drawing/2014/main" id="{6CBB3644-E4EC-6865-2A56-941B87969A2B}"/>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9228335" y="-457200"/>
            <a:ext cx="457200" cy="457200"/>
          </a:xfrm>
          <a:prstGeom prst="rect">
            <a:avLst/>
          </a:prstGeom>
        </p:spPr>
      </p:pic>
      <p:pic>
        <p:nvPicPr>
          <p:cNvPr id="39" name="Graphic 38" descr="Scarecrow with solid fill">
            <a:extLst>
              <a:ext uri="{FF2B5EF4-FFF2-40B4-BE49-F238E27FC236}">
                <a16:creationId xmlns:a16="http://schemas.microsoft.com/office/drawing/2014/main" id="{DAF9CEC0-B8A1-69E0-F3A2-67D35F3C18B8}"/>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9837800" y="-457200"/>
            <a:ext cx="457200" cy="457200"/>
          </a:xfrm>
          <a:prstGeom prst="rect">
            <a:avLst/>
          </a:prstGeom>
        </p:spPr>
      </p:pic>
      <p:pic>
        <p:nvPicPr>
          <p:cNvPr id="43" name="Graphic 42" descr="Spider with solid fill">
            <a:extLst>
              <a:ext uri="{FF2B5EF4-FFF2-40B4-BE49-F238E27FC236}">
                <a16:creationId xmlns:a16="http://schemas.microsoft.com/office/drawing/2014/main" id="{D381BB6A-BB1D-6B7B-F37D-9956A4CF42B5}"/>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29827" y="4335940"/>
            <a:ext cx="457200" cy="457200"/>
          </a:xfrm>
          <a:prstGeom prst="rect">
            <a:avLst/>
          </a:prstGeom>
        </p:spPr>
      </p:pic>
      <p:pic>
        <p:nvPicPr>
          <p:cNvPr id="49" name="Graphic 48" descr="Partial sun outline">
            <a:extLst>
              <a:ext uri="{FF2B5EF4-FFF2-40B4-BE49-F238E27FC236}">
                <a16:creationId xmlns:a16="http://schemas.microsoft.com/office/drawing/2014/main" id="{A1713646-DE20-4E71-EEF8-9E96DF3BB19F}"/>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915751" y="2564858"/>
            <a:ext cx="640080" cy="640080"/>
          </a:xfrm>
          <a:prstGeom prst="rect">
            <a:avLst/>
          </a:prstGeom>
        </p:spPr>
      </p:pic>
      <p:grpSp>
        <p:nvGrpSpPr>
          <p:cNvPr id="56" name="Group 55">
            <a:extLst>
              <a:ext uri="{FF2B5EF4-FFF2-40B4-BE49-F238E27FC236}">
                <a16:creationId xmlns:a16="http://schemas.microsoft.com/office/drawing/2014/main" id="{FAB5D78B-51D4-295B-4702-66A2B21EDB88}"/>
              </a:ext>
            </a:extLst>
          </p:cNvPr>
          <p:cNvGrpSpPr/>
          <p:nvPr/>
        </p:nvGrpSpPr>
        <p:grpSpPr>
          <a:xfrm>
            <a:off x="6535581" y="783772"/>
            <a:ext cx="4909455" cy="5112530"/>
            <a:chOff x="915751" y="1013796"/>
            <a:chExt cx="4909455" cy="5112530"/>
          </a:xfrm>
        </p:grpSpPr>
        <p:sp>
          <p:nvSpPr>
            <p:cNvPr id="53" name="Rectangle 52">
              <a:extLst>
                <a:ext uri="{FF2B5EF4-FFF2-40B4-BE49-F238E27FC236}">
                  <a16:creationId xmlns:a16="http://schemas.microsoft.com/office/drawing/2014/main" id="{205A005A-99DB-C7A2-5836-CB723AD60660}"/>
                </a:ext>
              </a:extLst>
            </p:cNvPr>
            <p:cNvSpPr/>
            <p:nvPr/>
          </p:nvSpPr>
          <p:spPr>
            <a:xfrm>
              <a:off x="915751" y="1345218"/>
              <a:ext cx="4909455" cy="4781108"/>
            </a:xfrm>
            <a:prstGeom prst="rect">
              <a:avLst/>
            </a:prstGeom>
            <a:solidFill>
              <a:srgbClr val="F2F2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Scientist male with solid fill">
              <a:extLst>
                <a:ext uri="{FF2B5EF4-FFF2-40B4-BE49-F238E27FC236}">
                  <a16:creationId xmlns:a16="http://schemas.microsoft.com/office/drawing/2014/main" id="{C9889600-5029-DE2B-09F8-7E603E48CB5B}"/>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243145" y="3494516"/>
              <a:ext cx="640080" cy="640080"/>
            </a:xfrm>
            <a:prstGeom prst="rect">
              <a:avLst/>
            </a:prstGeom>
          </p:spPr>
        </p:pic>
        <p:pic>
          <p:nvPicPr>
            <p:cNvPr id="45" name="Graphic 44" descr="Watering Plant with solid fill">
              <a:extLst>
                <a:ext uri="{FF2B5EF4-FFF2-40B4-BE49-F238E27FC236}">
                  <a16:creationId xmlns:a16="http://schemas.microsoft.com/office/drawing/2014/main" id="{B88D4082-A4B2-128F-968C-30398B874A60}"/>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1176025" y="1784684"/>
              <a:ext cx="640080" cy="640080"/>
            </a:xfrm>
            <a:prstGeom prst="rect">
              <a:avLst/>
            </a:prstGeom>
          </p:spPr>
        </p:pic>
        <p:sp>
          <p:nvSpPr>
            <p:cNvPr id="50" name="Content Placeholder 6">
              <a:extLst>
                <a:ext uri="{FF2B5EF4-FFF2-40B4-BE49-F238E27FC236}">
                  <a16:creationId xmlns:a16="http://schemas.microsoft.com/office/drawing/2014/main" id="{C02967DC-ADA3-629E-E3E0-9C3A029183A7}"/>
                </a:ext>
              </a:extLst>
            </p:cNvPr>
            <p:cNvSpPr txBox="1">
              <a:spLocks/>
            </p:cNvSpPr>
            <p:nvPr/>
          </p:nvSpPr>
          <p:spPr>
            <a:xfrm>
              <a:off x="1784030" y="1574645"/>
              <a:ext cx="3861205" cy="42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sz="1600" b="1" dirty="0"/>
                <a:t>Influences of Farming Practices</a:t>
              </a:r>
            </a:p>
            <a:p>
              <a:r>
                <a:rPr lang="en-US" sz="1600" dirty="0"/>
                <a:t>Individual farming practices are likely to have a material influence on historic harvest data and are not accounted for in the model</a:t>
              </a:r>
              <a:endParaRPr lang="en-US" sz="1600" dirty="0">
                <a:solidFill>
                  <a:schemeClr val="accent6"/>
                </a:solidFill>
              </a:endParaRPr>
            </a:p>
            <a:p>
              <a:endParaRPr lang="en-US" sz="1600" dirty="0"/>
            </a:p>
            <a:p>
              <a:pPr marL="0" indent="0">
                <a:lnSpc>
                  <a:spcPct val="120000"/>
                </a:lnSpc>
                <a:spcBef>
                  <a:spcPts val="0"/>
                </a:spcBef>
                <a:buFont typeface="Arial" panose="020B0604020202020204" pitchFamily="34" charset="0"/>
                <a:buNone/>
              </a:pPr>
              <a:r>
                <a:rPr lang="en-US" sz="1600" b="1" dirty="0"/>
                <a:t>Genetic Engineering Techniques</a:t>
              </a:r>
            </a:p>
            <a:p>
              <a:r>
                <a:rPr lang="en-US" sz="1600" dirty="0"/>
                <a:t>Model does not account for the use of seeds genetically modified for increased drought tolerance or pest resistance</a:t>
              </a:r>
            </a:p>
            <a:p>
              <a:endParaRPr lang="en-US" sz="1600" dirty="0"/>
            </a:p>
          </p:txBody>
        </p:sp>
        <p:sp>
          <p:nvSpPr>
            <p:cNvPr id="55" name="TextBox 54">
              <a:extLst>
                <a:ext uri="{FF2B5EF4-FFF2-40B4-BE49-F238E27FC236}">
                  <a16:creationId xmlns:a16="http://schemas.microsoft.com/office/drawing/2014/main" id="{25D87F8A-7770-B26D-FEE0-4AED9A35EC31}"/>
                </a:ext>
              </a:extLst>
            </p:cNvPr>
            <p:cNvSpPr txBox="1"/>
            <p:nvPr/>
          </p:nvSpPr>
          <p:spPr>
            <a:xfrm>
              <a:off x="915751" y="1013796"/>
              <a:ext cx="4909455" cy="405560"/>
            </a:xfrm>
            <a:prstGeom prst="rect">
              <a:avLst/>
            </a:prstGeom>
            <a:noFill/>
          </p:spPr>
          <p:txBody>
            <a:bodyPr wrap="square">
              <a:spAutoFit/>
            </a:bodyPr>
            <a:lstStyle/>
            <a:p>
              <a:pPr marL="0" indent="0">
                <a:lnSpc>
                  <a:spcPct val="120000"/>
                </a:lnSpc>
                <a:spcBef>
                  <a:spcPts val="0"/>
                </a:spcBef>
                <a:buNone/>
              </a:pPr>
              <a:r>
                <a:rPr lang="en-US" sz="1800" b="1" dirty="0">
                  <a:solidFill>
                    <a:srgbClr val="EBE98F"/>
                  </a:solidFill>
                </a:rPr>
                <a:t>MODEL LIMITATIONS</a:t>
              </a:r>
            </a:p>
          </p:txBody>
        </p:sp>
      </p:grpSp>
    </p:spTree>
    <p:extLst>
      <p:ext uri="{BB962C8B-B14F-4D97-AF65-F5344CB8AC3E}">
        <p14:creationId xmlns:p14="http://schemas.microsoft.com/office/powerpoint/2010/main" val="331962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00D4-902C-A8FA-4A59-0DED21AB2E65}"/>
              </a:ext>
            </a:extLst>
          </p:cNvPr>
          <p:cNvSpPr>
            <a:spLocks noGrp="1"/>
          </p:cNvSpPr>
          <p:nvPr>
            <p:ph type="title"/>
          </p:nvPr>
        </p:nvSpPr>
        <p:spPr/>
        <p:txBody>
          <a:bodyPr>
            <a:normAutofit fontScale="90000"/>
          </a:bodyPr>
          <a:lstStyle/>
          <a:p>
            <a:r>
              <a:rPr lang="en-US" b="1" dirty="0"/>
              <a:t>REFERENCE CONTENT</a:t>
            </a:r>
          </a:p>
        </p:txBody>
      </p:sp>
      <p:sp>
        <p:nvSpPr>
          <p:cNvPr id="3" name="Content Placeholder 2">
            <a:extLst>
              <a:ext uri="{FF2B5EF4-FFF2-40B4-BE49-F238E27FC236}">
                <a16:creationId xmlns:a16="http://schemas.microsoft.com/office/drawing/2014/main" id="{AA25EF9F-7F5C-2B6F-12ED-B364E349C048}"/>
              </a:ext>
            </a:extLst>
          </p:cNvPr>
          <p:cNvSpPr>
            <a:spLocks noGrp="1"/>
          </p:cNvSpPr>
          <p:nvPr>
            <p:ph idx="1"/>
          </p:nvPr>
        </p:nvSpPr>
        <p:spPr>
          <a:xfrm>
            <a:off x="838199" y="972457"/>
            <a:ext cx="5257801" cy="5204506"/>
          </a:xfrm>
        </p:spPr>
        <p:txBody>
          <a:bodyPr/>
          <a:lstStyle/>
          <a:p>
            <a:pPr marL="0" indent="0">
              <a:lnSpc>
                <a:spcPct val="100000"/>
              </a:lnSpc>
              <a:spcBef>
                <a:spcPts val="0"/>
              </a:spcBef>
              <a:buNone/>
            </a:pPr>
            <a:r>
              <a:rPr lang="en-US" b="1" dirty="0">
                <a:solidFill>
                  <a:srgbClr val="CCCC00"/>
                </a:solidFill>
              </a:rPr>
              <a:t>GitHub</a:t>
            </a:r>
          </a:p>
          <a:p>
            <a:pPr marL="0" indent="0">
              <a:lnSpc>
                <a:spcPct val="100000"/>
              </a:lnSpc>
              <a:spcBef>
                <a:spcPts val="0"/>
              </a:spcBef>
              <a:buNone/>
            </a:pPr>
            <a:r>
              <a:rPr lang="en-US" sz="1200" dirty="0"/>
              <a:t>Project Repository: </a:t>
            </a:r>
            <a:r>
              <a:rPr lang="en-US" sz="1200" dirty="0">
                <a:hlinkClick r:id="rId3"/>
              </a:rPr>
              <a:t>github.com/</a:t>
            </a:r>
            <a:r>
              <a:rPr lang="en-US" sz="1200" dirty="0" err="1">
                <a:hlinkClick r:id="rId3"/>
              </a:rPr>
              <a:t>mikeszumski</a:t>
            </a:r>
            <a:r>
              <a:rPr lang="en-US" sz="1200" dirty="0">
                <a:hlinkClick r:id="rId3"/>
              </a:rPr>
              <a:t>/</a:t>
            </a:r>
            <a:r>
              <a:rPr lang="en-US" sz="1200" dirty="0" err="1">
                <a:hlinkClick r:id="rId3"/>
              </a:rPr>
              <a:t>AgProject3</a:t>
            </a:r>
            <a:r>
              <a:rPr lang="en-US" sz="1200" dirty="0"/>
              <a:t> </a:t>
            </a:r>
          </a:p>
          <a:p>
            <a:pPr marL="0" indent="0">
              <a:lnSpc>
                <a:spcPct val="100000"/>
              </a:lnSpc>
              <a:spcBef>
                <a:spcPts val="0"/>
              </a:spcBef>
              <a:buNone/>
            </a:pPr>
            <a:endParaRPr lang="en-US" dirty="0"/>
          </a:p>
          <a:p>
            <a:pPr marL="0" indent="0">
              <a:buNone/>
            </a:pPr>
            <a:r>
              <a:rPr lang="en-US" b="1" dirty="0">
                <a:solidFill>
                  <a:srgbClr val="CCCC00"/>
                </a:solidFill>
              </a:rPr>
              <a:t>Contributors</a:t>
            </a:r>
          </a:p>
          <a:p>
            <a:pPr marL="171450" indent="-171450">
              <a:lnSpc>
                <a:spcPct val="100000"/>
              </a:lnSpc>
              <a:spcBef>
                <a:spcPts val="0"/>
              </a:spcBef>
            </a:pPr>
            <a:r>
              <a:rPr lang="en-US" sz="1200" dirty="0"/>
              <a:t>Michael Szumski | </a:t>
            </a:r>
            <a:r>
              <a:rPr lang="en-US" sz="1200" dirty="0">
                <a:hlinkClick r:id="rId4"/>
              </a:rPr>
              <a:t>@mikeszumski </a:t>
            </a:r>
            <a:r>
              <a:rPr lang="en-US" sz="1200" dirty="0"/>
              <a:t>(data wrangling, public health analysis)</a:t>
            </a:r>
          </a:p>
          <a:p>
            <a:pPr marL="171450" indent="-171450">
              <a:lnSpc>
                <a:spcPct val="100000"/>
              </a:lnSpc>
              <a:spcBef>
                <a:spcPts val="0"/>
              </a:spcBef>
            </a:pPr>
            <a:r>
              <a:rPr lang="en-US" sz="1200" dirty="0"/>
              <a:t>Jamie Bond | </a:t>
            </a:r>
            <a:r>
              <a:rPr lang="en-US" sz="1200" dirty="0">
                <a:hlinkClick r:id="rId5"/>
              </a:rPr>
              <a:t>@JBondAI </a:t>
            </a:r>
            <a:r>
              <a:rPr lang="en-US" sz="1200" dirty="0"/>
              <a:t> (dataset identification, storytelling)</a:t>
            </a:r>
          </a:p>
          <a:p>
            <a:pPr marL="0" indent="0">
              <a:buNone/>
            </a:pPr>
            <a:endParaRPr lang="en-US" b="1" dirty="0">
              <a:solidFill>
                <a:srgbClr val="D6A300"/>
              </a:solidFill>
            </a:endParaRPr>
          </a:p>
          <a:p>
            <a:pPr marL="0" indent="0">
              <a:buNone/>
            </a:pPr>
            <a:r>
              <a:rPr lang="en-US" b="1" dirty="0">
                <a:solidFill>
                  <a:srgbClr val="CCCC00"/>
                </a:solidFill>
              </a:rPr>
              <a:t>Data Providers</a:t>
            </a:r>
          </a:p>
          <a:p>
            <a:pPr marL="171450" indent="-171450">
              <a:lnSpc>
                <a:spcPct val="100000"/>
              </a:lnSpc>
              <a:spcBef>
                <a:spcPts val="0"/>
              </a:spcBef>
            </a:pPr>
            <a:endParaRPr lang="en-US" sz="1200" dirty="0"/>
          </a:p>
          <a:p>
            <a:pPr marL="0" indent="0">
              <a:buNone/>
            </a:pPr>
            <a:endParaRPr lang="en-US" dirty="0"/>
          </a:p>
        </p:txBody>
      </p:sp>
      <p:pic>
        <p:nvPicPr>
          <p:cNvPr id="6" name="Picture 5" descr="A field of green plants&#10;&#10;Description automatically generated">
            <a:extLst>
              <a:ext uri="{FF2B5EF4-FFF2-40B4-BE49-F238E27FC236}">
                <a16:creationId xmlns:a16="http://schemas.microsoft.com/office/drawing/2014/main" id="{3DF1BEAB-E9A6-51B3-6AAC-DBB2463EA1A5}"/>
              </a:ext>
            </a:extLst>
          </p:cNvPr>
          <p:cNvPicPr>
            <a:picLocks noChangeAspect="1"/>
          </p:cNvPicPr>
          <p:nvPr/>
        </p:nvPicPr>
        <p:blipFill rotWithShape="1">
          <a:blip r:embed="rId6">
            <a:extLst>
              <a:ext uri="{28A0092B-C50C-407E-A947-70E740481C1C}">
                <a14:useLocalDpi xmlns:a14="http://schemas.microsoft.com/office/drawing/2010/main" val="0"/>
              </a:ext>
            </a:extLst>
          </a:blip>
          <a:srcRect t="15042" b="4286"/>
          <a:stretch/>
        </p:blipFill>
        <p:spPr>
          <a:xfrm>
            <a:off x="6524509" y="-1"/>
            <a:ext cx="5667491" cy="6858001"/>
          </a:xfrm>
          <a:prstGeom prst="rect">
            <a:avLst/>
          </a:prstGeom>
        </p:spPr>
      </p:pic>
      <p:sp>
        <p:nvSpPr>
          <p:cNvPr id="8" name="Rectangle 7">
            <a:extLst>
              <a:ext uri="{FF2B5EF4-FFF2-40B4-BE49-F238E27FC236}">
                <a16:creationId xmlns:a16="http://schemas.microsoft.com/office/drawing/2014/main" id="{7166A20F-03B1-BF9C-4953-19D6FD7D8BDE}"/>
              </a:ext>
            </a:extLst>
          </p:cNvPr>
          <p:cNvSpPr/>
          <p:nvPr/>
        </p:nvSpPr>
        <p:spPr>
          <a:xfrm>
            <a:off x="6524509" y="3251200"/>
            <a:ext cx="5667491" cy="3606799"/>
          </a:xfrm>
          <a:prstGeom prst="rect">
            <a:avLst/>
          </a:prstGeom>
          <a:gradFill flip="none" rotWithShape="1">
            <a:gsLst>
              <a:gs pos="55000">
                <a:schemeClr val="tx1">
                  <a:alpha val="56000"/>
                </a:schemeClr>
              </a:gs>
              <a:gs pos="1000">
                <a:schemeClr val="tx1">
                  <a:lumMod val="95000"/>
                  <a:lumOff val="5000"/>
                  <a:alpha val="73000"/>
                </a:schemeClr>
              </a:gs>
              <a:gs pos="100000">
                <a:schemeClr val="tx1">
                  <a:lumMod val="95000"/>
                  <a:lumOff val="5000"/>
                  <a:alpha val="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Slide Number Placeholder 10">
            <a:extLst>
              <a:ext uri="{FF2B5EF4-FFF2-40B4-BE49-F238E27FC236}">
                <a16:creationId xmlns:a16="http://schemas.microsoft.com/office/drawing/2014/main" id="{8666330E-2FC6-AED5-C075-A892BD2CED4B}"/>
              </a:ext>
            </a:extLst>
          </p:cNvPr>
          <p:cNvSpPr>
            <a:spLocks noGrp="1"/>
          </p:cNvSpPr>
          <p:nvPr>
            <p:ph type="sldNum" sz="quarter" idx="12"/>
          </p:nvPr>
        </p:nvSpPr>
        <p:spPr>
          <a:xfrm>
            <a:off x="8610600" y="6356350"/>
            <a:ext cx="2743200" cy="365125"/>
          </a:xfrm>
        </p:spPr>
        <p:txBody>
          <a:bodyPr/>
          <a:lstStyle/>
          <a:p>
            <a:fld id="{79F31F10-1257-482C-8051-E7DF71AF7482}" type="slidenum">
              <a:rPr lang="en-US" sz="1000" smtClean="0">
                <a:solidFill>
                  <a:schemeClr val="bg1"/>
                </a:solidFill>
              </a:rPr>
              <a:t>9</a:t>
            </a:fld>
            <a:endParaRPr lang="en-US" sz="1000" dirty="0">
              <a:solidFill>
                <a:schemeClr val="bg1"/>
              </a:solidFill>
            </a:endParaRPr>
          </a:p>
        </p:txBody>
      </p:sp>
      <p:sp>
        <p:nvSpPr>
          <p:cNvPr id="4" name="Footer Placeholder 3">
            <a:extLst>
              <a:ext uri="{FF2B5EF4-FFF2-40B4-BE49-F238E27FC236}">
                <a16:creationId xmlns:a16="http://schemas.microsoft.com/office/drawing/2014/main" id="{CAA5AFA4-2BC9-67E4-F8C2-2FA22E081F40}"/>
              </a:ext>
            </a:extLst>
          </p:cNvPr>
          <p:cNvSpPr>
            <a:spLocks noGrp="1"/>
          </p:cNvSpPr>
          <p:nvPr>
            <p:ph type="ftr" sz="quarter" idx="11"/>
          </p:nvPr>
        </p:nvSpPr>
        <p:spPr>
          <a:xfrm>
            <a:off x="4267695" y="6365648"/>
            <a:ext cx="4909455" cy="365125"/>
          </a:xfrm>
        </p:spPr>
        <p:txBody>
          <a:bodyPr/>
          <a:lstStyle/>
          <a:p>
            <a:r>
              <a:rPr lang="en-US" dirty="0"/>
              <a:t>UNC AI Bootcamp | MOD 24 Project | </a:t>
            </a:r>
            <a:r>
              <a:rPr lang="en-US" dirty="0">
                <a:solidFill>
                  <a:schemeClr val="bg1"/>
                </a:solidFill>
              </a:rPr>
              <a:t>Contributors: Mike </a:t>
            </a:r>
            <a:r>
              <a:rPr lang="en-US" dirty="0" err="1">
                <a:solidFill>
                  <a:schemeClr val="bg1"/>
                </a:solidFill>
              </a:rPr>
              <a:t>Szumski</a:t>
            </a:r>
            <a:r>
              <a:rPr lang="en-US" dirty="0">
                <a:solidFill>
                  <a:schemeClr val="bg1"/>
                </a:solidFill>
              </a:rPr>
              <a:t> and Jamie Bond</a:t>
            </a:r>
          </a:p>
        </p:txBody>
      </p:sp>
    </p:spTree>
    <p:extLst>
      <p:ext uri="{BB962C8B-B14F-4D97-AF65-F5344CB8AC3E}">
        <p14:creationId xmlns:p14="http://schemas.microsoft.com/office/powerpoint/2010/main" val="2808672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2004</TotalTime>
  <Words>693</Words>
  <Application>Microsoft Office PowerPoint</Application>
  <PresentationFormat>Widescreen</PresentationFormat>
  <Paragraphs>160</Paragraphs>
  <Slides>11</Slides>
  <Notes>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Courier New</vt:lpstr>
      <vt:lpstr>Office Theme</vt:lpstr>
      <vt:lpstr>Predicting the Impacts of Climate Change on North Carolina’s Agricultural Sector</vt:lpstr>
      <vt:lpstr>PowerPoint Presentation</vt:lpstr>
      <vt:lpstr>EXECUTIVE SUMMARY</vt:lpstr>
      <vt:lpstr>BACKGROUND</vt:lpstr>
      <vt:lpstr>APPROACH</vt:lpstr>
      <vt:lpstr>MODELING AND ANALYSIS</vt:lpstr>
      <vt:lpstr>RESULTS AND CONCLUSIONS</vt:lpstr>
      <vt:lpstr>ADDITIONAL INVESTIGATION AREAS</vt:lpstr>
      <vt:lpstr>REFERENCE CONTENT</vt:lpstr>
      <vt:lpstr>Place holder</vt:lpstr>
      <vt:lpstr>Precipitation and Temperature 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Bond</dc:creator>
  <cp:lastModifiedBy>Jamie Bond (NavGrey)</cp:lastModifiedBy>
  <cp:revision>2</cp:revision>
  <dcterms:created xsi:type="dcterms:W3CDTF">2024-05-13T18:04:40Z</dcterms:created>
  <dcterms:modified xsi:type="dcterms:W3CDTF">2024-08-21T16:55:04Z</dcterms:modified>
</cp:coreProperties>
</file>