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7" r:id="rId5"/>
    <p:sldId id="262" r:id="rId6"/>
    <p:sldId id="261" r:id="rId7"/>
    <p:sldId id="263"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645495-E211-4AA8-8338-E6CE4D5A828B}">
          <p14:sldIdLst>
            <p14:sldId id="256"/>
            <p14:sldId id="257"/>
            <p14:sldId id="258"/>
            <p14:sldId id="267"/>
            <p14:sldId id="262"/>
            <p14:sldId id="261"/>
            <p14:sldId id="263"/>
          </p14:sldIdLst>
        </p14:section>
        <p14:section name="Reference" id="{1E2AE987-0DB2-41FA-9240-FD4FDFB20167}">
          <p14:sldIdLst>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BD"/>
    <a:srgbClr val="CCCC00"/>
    <a:srgbClr val="D6A300"/>
    <a:srgbClr val="FFF1C5"/>
    <a:srgbClr val="196B24"/>
    <a:srgbClr val="393939"/>
    <a:srgbClr val="3B3B3B"/>
    <a:srgbClr val="B97F0B"/>
    <a:srgbClr val="85858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C29162-806F-4E99-BB6C-D825E9DCB597}" v="45" dt="2024-08-20T16:48:12.8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3826" autoAdjust="0"/>
  </p:normalViewPr>
  <p:slideViewPr>
    <p:cSldViewPr snapToGrid="0">
      <p:cViewPr varScale="1">
        <p:scale>
          <a:sx n="100" d="100"/>
          <a:sy n="100" d="100"/>
        </p:scale>
        <p:origin x="1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ie L Bond" userId="a6e30f513dae4b66" providerId="LiveId" clId="{5CC29162-806F-4E99-BB6C-D825E9DCB597}"/>
    <pc:docChg chg="undo redo custSel addSld delSld modSld addSection modSection">
      <pc:chgData name="Jamie L Bond" userId="a6e30f513dae4b66" providerId="LiveId" clId="{5CC29162-806F-4E99-BB6C-D825E9DCB597}" dt="2024-08-20T16:48:18.609" v="1577" actId="20577"/>
      <pc:docMkLst>
        <pc:docMk/>
      </pc:docMkLst>
      <pc:sldChg chg="addSp delSp modSp mod">
        <pc:chgData name="Jamie L Bond" userId="a6e30f513dae4b66" providerId="LiveId" clId="{5CC29162-806F-4E99-BB6C-D825E9DCB597}" dt="2024-08-20T14:48:15.260" v="978" actId="14100"/>
        <pc:sldMkLst>
          <pc:docMk/>
          <pc:sldMk cId="3222306909" sldId="256"/>
        </pc:sldMkLst>
        <pc:spChg chg="mod ord">
          <ac:chgData name="Jamie L Bond" userId="a6e30f513dae4b66" providerId="LiveId" clId="{5CC29162-806F-4E99-BB6C-D825E9DCB597}" dt="2024-08-20T14:48:15.260" v="978" actId="14100"/>
          <ac:spMkLst>
            <pc:docMk/>
            <pc:sldMk cId="3222306909" sldId="256"/>
            <ac:spMk id="2" creationId="{E329A12A-DB02-A0EC-77F5-1D73C6323F26}"/>
          </ac:spMkLst>
        </pc:spChg>
        <pc:spChg chg="mod">
          <ac:chgData name="Jamie L Bond" userId="a6e30f513dae4b66" providerId="LiveId" clId="{5CC29162-806F-4E99-BB6C-D825E9DCB597}" dt="2024-08-20T14:40:45.177" v="836" actId="207"/>
          <ac:spMkLst>
            <pc:docMk/>
            <pc:sldMk cId="3222306909" sldId="256"/>
            <ac:spMk id="3" creationId="{97B40291-2497-9A25-4376-D070518C8F4B}"/>
          </ac:spMkLst>
        </pc:spChg>
        <pc:spChg chg="del mod">
          <ac:chgData name="Jamie L Bond" userId="a6e30f513dae4b66" providerId="LiveId" clId="{5CC29162-806F-4E99-BB6C-D825E9DCB597}" dt="2024-08-20T14:38:14.412" v="579" actId="478"/>
          <ac:spMkLst>
            <pc:docMk/>
            <pc:sldMk cId="3222306909" sldId="256"/>
            <ac:spMk id="4" creationId="{7F45DBE0-4A0C-3B06-79E2-CF88900EAB4C}"/>
          </ac:spMkLst>
        </pc:spChg>
        <pc:spChg chg="mod">
          <ac:chgData name="Jamie L Bond" userId="a6e30f513dae4b66" providerId="LiveId" clId="{5CC29162-806F-4E99-BB6C-D825E9DCB597}" dt="2024-08-20T14:40:49.921" v="837" actId="207"/>
          <ac:spMkLst>
            <pc:docMk/>
            <pc:sldMk cId="3222306909" sldId="256"/>
            <ac:spMk id="6" creationId="{4D954648-0CAF-A9DC-5830-CA2461A7A48A}"/>
          </ac:spMkLst>
        </pc:spChg>
        <pc:spChg chg="add del mod ord">
          <ac:chgData name="Jamie L Bond" userId="a6e30f513dae4b66" providerId="LiveId" clId="{5CC29162-806F-4E99-BB6C-D825E9DCB597}" dt="2024-08-20T14:30:13.314" v="409"/>
          <ac:spMkLst>
            <pc:docMk/>
            <pc:sldMk cId="3222306909" sldId="256"/>
            <ac:spMk id="21" creationId="{46C5D8D1-5043-71EE-62AE-1BE9833FEA9C}"/>
          </ac:spMkLst>
        </pc:spChg>
        <pc:spChg chg="add del">
          <ac:chgData name="Jamie L Bond" userId="a6e30f513dae4b66" providerId="LiveId" clId="{5CC29162-806F-4E99-BB6C-D825E9DCB597}" dt="2024-08-20T14:31:15.836" v="418"/>
          <ac:spMkLst>
            <pc:docMk/>
            <pc:sldMk cId="3222306909" sldId="256"/>
            <ac:spMk id="27" creationId="{15489D08-0585-C322-AC27-46E68351A7BC}"/>
          </ac:spMkLst>
        </pc:spChg>
        <pc:spChg chg="add mod">
          <ac:chgData name="Jamie L Bond" userId="a6e30f513dae4b66" providerId="LiveId" clId="{5CC29162-806F-4E99-BB6C-D825E9DCB597}" dt="2024-08-20T14:43:14.600" v="867" actId="207"/>
          <ac:spMkLst>
            <pc:docMk/>
            <pc:sldMk cId="3222306909" sldId="256"/>
            <ac:spMk id="31" creationId="{8515D058-4DBF-1507-B168-43E0197ACFC4}"/>
          </ac:spMkLst>
        </pc:spChg>
        <pc:grpChg chg="mod">
          <ac:chgData name="Jamie L Bond" userId="a6e30f513dae4b66" providerId="LiveId" clId="{5CC29162-806F-4E99-BB6C-D825E9DCB597}" dt="2024-08-20T14:41:29.674" v="840" actId="1076"/>
          <ac:grpSpMkLst>
            <pc:docMk/>
            <pc:sldMk cId="3222306909" sldId="256"/>
            <ac:grpSpMk id="17" creationId="{96231A26-1323-48E4-A786-1F90CF6A4510}"/>
          </ac:grpSpMkLst>
        </pc:grpChg>
        <pc:picChg chg="add del mod ord">
          <ac:chgData name="Jamie L Bond" userId="a6e30f513dae4b66" providerId="LiveId" clId="{5CC29162-806F-4E99-BB6C-D825E9DCB597}" dt="2024-08-20T14:29:49.951" v="405" actId="478"/>
          <ac:picMkLst>
            <pc:docMk/>
            <pc:sldMk cId="3222306909" sldId="256"/>
            <ac:picMk id="7" creationId="{5A1FDFB0-CA99-79B0-C5F1-552076F0578C}"/>
          </ac:picMkLst>
        </pc:picChg>
        <pc:picChg chg="add del mod">
          <ac:chgData name="Jamie L Bond" userId="a6e30f513dae4b66" providerId="LiveId" clId="{5CC29162-806F-4E99-BB6C-D825E9DCB597}" dt="2024-08-20T14:27:23.272" v="378" actId="478"/>
          <ac:picMkLst>
            <pc:docMk/>
            <pc:sldMk cId="3222306909" sldId="256"/>
            <ac:picMk id="9" creationId="{81E21A38-0CC7-4C64-AD72-ABCF1C7E4FBD}"/>
          </ac:picMkLst>
        </pc:picChg>
        <pc:picChg chg="add del mod">
          <ac:chgData name="Jamie L Bond" userId="a6e30f513dae4b66" providerId="LiveId" clId="{5CC29162-806F-4E99-BB6C-D825E9DCB597}" dt="2024-08-20T14:27:19.415" v="376" actId="478"/>
          <ac:picMkLst>
            <pc:docMk/>
            <pc:sldMk cId="3222306909" sldId="256"/>
            <ac:picMk id="11" creationId="{B15F88E0-161C-F0C0-EDF6-FC255489DBFE}"/>
          </ac:picMkLst>
        </pc:picChg>
        <pc:picChg chg="del mod">
          <ac:chgData name="Jamie L Bond" userId="a6e30f513dae4b66" providerId="LiveId" clId="{5CC29162-806F-4E99-BB6C-D825E9DCB597}" dt="2024-08-20T14:26:09.634" v="352" actId="478"/>
          <ac:picMkLst>
            <pc:docMk/>
            <pc:sldMk cId="3222306909" sldId="256"/>
            <ac:picMk id="13" creationId="{5FE7D9B4-83A8-F76B-6355-845A37FA2402}"/>
          </ac:picMkLst>
        </pc:picChg>
        <pc:picChg chg="add del mod">
          <ac:chgData name="Jamie L Bond" userId="a6e30f513dae4b66" providerId="LiveId" clId="{5CC29162-806F-4E99-BB6C-D825E9DCB597}" dt="2024-08-20T14:27:27.951" v="381" actId="478"/>
          <ac:picMkLst>
            <pc:docMk/>
            <pc:sldMk cId="3222306909" sldId="256"/>
            <ac:picMk id="14" creationId="{1718027A-639E-E351-5E10-9403DC348B63}"/>
          </ac:picMkLst>
        </pc:picChg>
        <pc:picChg chg="add del mod">
          <ac:chgData name="Jamie L Bond" userId="a6e30f513dae4b66" providerId="LiveId" clId="{5CC29162-806F-4E99-BB6C-D825E9DCB597}" dt="2024-08-20T14:32:56.105" v="475" actId="478"/>
          <ac:picMkLst>
            <pc:docMk/>
            <pc:sldMk cId="3222306909" sldId="256"/>
            <ac:picMk id="16" creationId="{EDECE919-A86B-C1FF-E7BF-925E1FEEF116}"/>
          </ac:picMkLst>
        </pc:picChg>
        <pc:picChg chg="add mod ord modCrop">
          <ac:chgData name="Jamie L Bond" userId="a6e30f513dae4b66" providerId="LiveId" clId="{5CC29162-806F-4E99-BB6C-D825E9DCB597}" dt="2024-08-20T14:38:49.141" v="588" actId="167"/>
          <ac:picMkLst>
            <pc:docMk/>
            <pc:sldMk cId="3222306909" sldId="256"/>
            <ac:picMk id="19" creationId="{FA3A57E4-21E4-7318-0F81-1637369EA194}"/>
          </ac:picMkLst>
        </pc:picChg>
        <pc:picChg chg="add del mod">
          <ac:chgData name="Jamie L Bond" userId="a6e30f513dae4b66" providerId="LiveId" clId="{5CC29162-806F-4E99-BB6C-D825E9DCB597}" dt="2024-08-20T14:30:13.314" v="409"/>
          <ac:picMkLst>
            <pc:docMk/>
            <pc:sldMk cId="3222306909" sldId="256"/>
            <ac:picMk id="23" creationId="{E00AB699-9DEF-EDEA-4764-FB82117FEC38}"/>
          </ac:picMkLst>
        </pc:picChg>
        <pc:picChg chg="del mod">
          <ac:chgData name="Jamie L Bond" userId="a6e30f513dae4b66" providerId="LiveId" clId="{5CC29162-806F-4E99-BB6C-D825E9DCB597}" dt="2024-08-20T14:38:56.206" v="589" actId="478"/>
          <ac:picMkLst>
            <pc:docMk/>
            <pc:sldMk cId="3222306909" sldId="256"/>
            <ac:picMk id="24" creationId="{DC719E21-6A4E-ED3D-77FF-41B4C111FBA0}"/>
          </ac:picMkLst>
        </pc:picChg>
        <pc:picChg chg="del mod">
          <ac:chgData name="Jamie L Bond" userId="a6e30f513dae4b66" providerId="LiveId" clId="{5CC29162-806F-4E99-BB6C-D825E9DCB597}" dt="2024-08-20T14:30:41.194" v="413" actId="478"/>
          <ac:picMkLst>
            <pc:docMk/>
            <pc:sldMk cId="3222306909" sldId="256"/>
            <ac:picMk id="25" creationId="{EC42B73F-5D87-F637-8233-F60348521B66}"/>
          </ac:picMkLst>
        </pc:picChg>
        <pc:picChg chg="add del mod">
          <ac:chgData name="Jamie L Bond" userId="a6e30f513dae4b66" providerId="LiveId" clId="{5CC29162-806F-4E99-BB6C-D825E9DCB597}" dt="2024-08-20T14:31:15.836" v="418"/>
          <ac:picMkLst>
            <pc:docMk/>
            <pc:sldMk cId="3222306909" sldId="256"/>
            <ac:picMk id="26" creationId="{A61FE8BF-B87B-B56B-D142-2D0EB523CDD1}"/>
          </ac:picMkLst>
        </pc:picChg>
        <pc:picChg chg="add del">
          <ac:chgData name="Jamie L Bond" userId="a6e30f513dae4b66" providerId="LiveId" clId="{5CC29162-806F-4E99-BB6C-D825E9DCB597}" dt="2024-08-20T14:31:08.345" v="417"/>
          <ac:picMkLst>
            <pc:docMk/>
            <pc:sldMk cId="3222306909" sldId="256"/>
            <ac:picMk id="28" creationId="{66A1FFBB-282A-8223-90F8-696FD67749A2}"/>
          </ac:picMkLst>
        </pc:picChg>
        <pc:picChg chg="del mod ord">
          <ac:chgData name="Jamie L Bond" userId="a6e30f513dae4b66" providerId="LiveId" clId="{5CC29162-806F-4E99-BB6C-D825E9DCB597}" dt="2024-08-20T14:31:32.733" v="422" actId="478"/>
          <ac:picMkLst>
            <pc:docMk/>
            <pc:sldMk cId="3222306909" sldId="256"/>
            <ac:picMk id="29" creationId="{D3DE0076-093A-B362-68DC-ADF2D8A53D1F}"/>
          </ac:picMkLst>
        </pc:picChg>
        <pc:picChg chg="mod">
          <ac:chgData name="Jamie L Bond" userId="a6e30f513dae4b66" providerId="LiveId" clId="{5CC29162-806F-4E99-BB6C-D825E9DCB597}" dt="2024-08-20T14:43:49.645" v="872" actId="1076"/>
          <ac:picMkLst>
            <pc:docMk/>
            <pc:sldMk cId="3222306909" sldId="256"/>
            <ac:picMk id="30" creationId="{432359D1-8895-C744-437D-285E2AD622F6}"/>
          </ac:picMkLst>
        </pc:picChg>
        <pc:picChg chg="mod">
          <ac:chgData name="Jamie L Bond" userId="a6e30f513dae4b66" providerId="LiveId" clId="{5CC29162-806F-4E99-BB6C-D825E9DCB597}" dt="2024-08-20T14:41:29.674" v="840" actId="1076"/>
          <ac:picMkLst>
            <pc:docMk/>
            <pc:sldMk cId="3222306909" sldId="256"/>
            <ac:picMk id="1026" creationId="{E31E606C-1D15-3971-0B46-858550949926}"/>
          </ac:picMkLst>
        </pc:picChg>
        <pc:picChg chg="mod">
          <ac:chgData name="Jamie L Bond" userId="a6e30f513dae4b66" providerId="LiveId" clId="{5CC29162-806F-4E99-BB6C-D825E9DCB597}" dt="2024-08-20T14:41:29.674" v="840" actId="1076"/>
          <ac:picMkLst>
            <pc:docMk/>
            <pc:sldMk cId="3222306909" sldId="256"/>
            <ac:picMk id="1030" creationId="{AA710F9F-4AF3-9570-EFF1-A4870A167635}"/>
          </ac:picMkLst>
        </pc:picChg>
      </pc:sldChg>
      <pc:sldChg chg="addSp delSp modSp mod">
        <pc:chgData name="Jamie L Bond" userId="a6e30f513dae4b66" providerId="LiveId" clId="{5CC29162-806F-4E99-BB6C-D825E9DCB597}" dt="2024-08-20T14:52:10.081" v="1080" actId="207"/>
        <pc:sldMkLst>
          <pc:docMk/>
          <pc:sldMk cId="4165368768" sldId="257"/>
        </pc:sldMkLst>
        <pc:spChg chg="add mod ord">
          <ac:chgData name="Jamie L Bond" userId="a6e30f513dae4b66" providerId="LiveId" clId="{5CC29162-806F-4E99-BB6C-D825E9DCB597}" dt="2024-08-20T14:45:12.774" v="922" actId="14100"/>
          <ac:spMkLst>
            <pc:docMk/>
            <pc:sldMk cId="4165368768" sldId="257"/>
            <ac:spMk id="3" creationId="{D55B6481-BAA4-E16B-6103-5200B0054B1B}"/>
          </ac:spMkLst>
        </pc:spChg>
        <pc:spChg chg="del mod">
          <ac:chgData name="Jamie L Bond" userId="a6e30f513dae4b66" providerId="LiveId" clId="{5CC29162-806F-4E99-BB6C-D825E9DCB597}" dt="2024-08-20T14:44:14.201" v="874" actId="478"/>
          <ac:spMkLst>
            <pc:docMk/>
            <pc:sldMk cId="4165368768" sldId="257"/>
            <ac:spMk id="4" creationId="{83F2CEC4-57B1-59FA-BC6F-B9558CAC9114}"/>
          </ac:spMkLst>
        </pc:spChg>
        <pc:spChg chg="add del mod">
          <ac:chgData name="Jamie L Bond" userId="a6e30f513dae4b66" providerId="LiveId" clId="{5CC29162-806F-4E99-BB6C-D825E9DCB597}" dt="2024-08-20T14:49:23.313" v="1002" actId="478"/>
          <ac:spMkLst>
            <pc:docMk/>
            <pc:sldMk cId="4165368768" sldId="257"/>
            <ac:spMk id="6" creationId="{96B4957C-2324-DD10-D462-9C07BC49F37B}"/>
          </ac:spMkLst>
        </pc:spChg>
        <pc:spChg chg="mod">
          <ac:chgData name="Jamie L Bond" userId="a6e30f513dae4b66" providerId="LiveId" clId="{5CC29162-806F-4E99-BB6C-D825E9DCB597}" dt="2024-08-20T14:44:51.381" v="920" actId="207"/>
          <ac:spMkLst>
            <pc:docMk/>
            <pc:sldMk cId="4165368768" sldId="257"/>
            <ac:spMk id="10" creationId="{1DF2892B-28F0-7627-9924-0A3649614BF2}"/>
          </ac:spMkLst>
        </pc:spChg>
        <pc:spChg chg="mod">
          <ac:chgData name="Jamie L Bond" userId="a6e30f513dae4b66" providerId="LiveId" clId="{5CC29162-806F-4E99-BB6C-D825E9DCB597}" dt="2024-08-20T14:52:10.081" v="1080" actId="207"/>
          <ac:spMkLst>
            <pc:docMk/>
            <pc:sldMk cId="4165368768" sldId="257"/>
            <ac:spMk id="23" creationId="{77E50793-C284-2CFF-834B-8DE7255423BB}"/>
          </ac:spMkLst>
        </pc:spChg>
        <pc:spChg chg="mod">
          <ac:chgData name="Jamie L Bond" userId="a6e30f513dae4b66" providerId="LiveId" clId="{5CC29162-806F-4E99-BB6C-D825E9DCB597}" dt="2024-08-20T14:46:32.924" v="935" actId="14100"/>
          <ac:spMkLst>
            <pc:docMk/>
            <pc:sldMk cId="4165368768" sldId="257"/>
            <ac:spMk id="24" creationId="{38498BA5-18C4-FF1F-95A9-1489BAB02B82}"/>
          </ac:spMkLst>
        </pc:spChg>
        <pc:spChg chg="del mod">
          <ac:chgData name="Jamie L Bond" userId="a6e30f513dae4b66" providerId="LiveId" clId="{5CC29162-806F-4E99-BB6C-D825E9DCB597}" dt="2024-08-20T14:46:28.928" v="934" actId="478"/>
          <ac:spMkLst>
            <pc:docMk/>
            <pc:sldMk cId="4165368768" sldId="257"/>
            <ac:spMk id="25" creationId="{00FFF05A-DC7D-E1F0-FEAD-236F3E2146D0}"/>
          </ac:spMkLst>
        </pc:spChg>
        <pc:grpChg chg="add mod">
          <ac:chgData name="Jamie L Bond" userId="a6e30f513dae4b66" providerId="LiveId" clId="{5CC29162-806F-4E99-BB6C-D825E9DCB597}" dt="2024-08-20T14:46:04.351" v="931" actId="1076"/>
          <ac:grpSpMkLst>
            <pc:docMk/>
            <pc:sldMk cId="4165368768" sldId="257"/>
            <ac:grpSpMk id="5" creationId="{0F7736E9-2328-4188-0DAE-6E6E7B299BB3}"/>
          </ac:grpSpMkLst>
        </pc:grpChg>
        <pc:graphicFrameChg chg="mod ord modGraphic">
          <ac:chgData name="Jamie L Bond" userId="a6e30f513dae4b66" providerId="LiveId" clId="{5CC29162-806F-4E99-BB6C-D825E9DCB597}" dt="2024-08-20T14:52:05.780" v="1079" actId="207"/>
          <ac:graphicFrameMkLst>
            <pc:docMk/>
            <pc:sldMk cId="4165368768" sldId="257"/>
            <ac:graphicFrameMk id="13" creationId="{F8C8E940-B712-4D86-578A-0281DE80A72C}"/>
          </ac:graphicFrameMkLst>
        </pc:graphicFrameChg>
        <pc:picChg chg="add mod ord modCrop">
          <ac:chgData name="Jamie L Bond" userId="a6e30f513dae4b66" providerId="LiveId" clId="{5CC29162-806F-4E99-BB6C-D825E9DCB597}" dt="2024-08-20T14:34:13.422" v="499" actId="167"/>
          <ac:picMkLst>
            <pc:docMk/>
            <pc:sldMk cId="4165368768" sldId="257"/>
            <ac:picMk id="2" creationId="{3801F23A-8E75-546E-3B5C-E4364713C483}"/>
          </ac:picMkLst>
        </pc:picChg>
        <pc:picChg chg="del">
          <ac:chgData name="Jamie L Bond" userId="a6e30f513dae4b66" providerId="LiveId" clId="{5CC29162-806F-4E99-BB6C-D825E9DCB597}" dt="2024-08-20T14:33:39.444" v="485" actId="478"/>
          <ac:picMkLst>
            <pc:docMk/>
            <pc:sldMk cId="4165368768" sldId="257"/>
            <ac:picMk id="20" creationId="{90DA53ED-646E-5DC7-18C8-8C4289E67857}"/>
          </ac:picMkLst>
        </pc:picChg>
      </pc:sldChg>
      <pc:sldChg chg="modSp mod">
        <pc:chgData name="Jamie L Bond" userId="a6e30f513dae4b66" providerId="LiveId" clId="{5CC29162-806F-4E99-BB6C-D825E9DCB597}" dt="2024-08-20T14:53:33.335" v="1094" actId="20577"/>
        <pc:sldMkLst>
          <pc:docMk/>
          <pc:sldMk cId="77608649" sldId="258"/>
        </pc:sldMkLst>
        <pc:spChg chg="mod">
          <ac:chgData name="Jamie L Bond" userId="a6e30f513dae4b66" providerId="LiveId" clId="{5CC29162-806F-4E99-BB6C-D825E9DCB597}" dt="2024-08-20T14:51:32.929" v="1075" actId="207"/>
          <ac:spMkLst>
            <pc:docMk/>
            <pc:sldMk cId="77608649" sldId="258"/>
            <ac:spMk id="3" creationId="{B7297DAB-FF85-EDDC-2BF4-F25386AEABC3}"/>
          </ac:spMkLst>
        </pc:spChg>
        <pc:spChg chg="mod">
          <ac:chgData name="Jamie L Bond" userId="a6e30f513dae4b66" providerId="LiveId" clId="{5CC29162-806F-4E99-BB6C-D825E9DCB597}" dt="2024-08-20T14:16:45.238" v="307"/>
          <ac:spMkLst>
            <pc:docMk/>
            <pc:sldMk cId="77608649" sldId="258"/>
            <ac:spMk id="5" creationId="{230DBC16-7C18-987D-DABE-B52EDBCCD220}"/>
          </ac:spMkLst>
        </pc:spChg>
        <pc:spChg chg="mod">
          <ac:chgData name="Jamie L Bond" userId="a6e30f513dae4b66" providerId="LiveId" clId="{5CC29162-806F-4E99-BB6C-D825E9DCB597}" dt="2024-08-20T14:53:33.335" v="1094" actId="20577"/>
          <ac:spMkLst>
            <pc:docMk/>
            <pc:sldMk cId="77608649" sldId="258"/>
            <ac:spMk id="9" creationId="{1A2357F0-E33A-1275-1BA3-8112DCBB22E0}"/>
          </ac:spMkLst>
        </pc:spChg>
      </pc:sldChg>
      <pc:sldChg chg="addSp delSp modSp mod">
        <pc:chgData name="Jamie L Bond" userId="a6e30f513dae4b66" providerId="LiveId" clId="{5CC29162-806F-4E99-BB6C-D825E9DCB597}" dt="2024-08-20T14:55:56" v="1123" actId="478"/>
        <pc:sldMkLst>
          <pc:docMk/>
          <pc:sldMk cId="3319624757" sldId="261"/>
        </pc:sldMkLst>
        <pc:spChg chg="del mod">
          <ac:chgData name="Jamie L Bond" userId="a6e30f513dae4b66" providerId="LiveId" clId="{5CC29162-806F-4E99-BB6C-D825E9DCB597}" dt="2024-08-20T14:55:56" v="1123" actId="478"/>
          <ac:spMkLst>
            <pc:docMk/>
            <pc:sldMk cId="3319624757" sldId="261"/>
            <ac:spMk id="3" creationId="{B7297DAB-FF85-EDDC-2BF4-F25386AEABC3}"/>
          </ac:spMkLst>
        </pc:spChg>
        <pc:spChg chg="mod">
          <ac:chgData name="Jamie L Bond" userId="a6e30f513dae4b66" providerId="LiveId" clId="{5CC29162-806F-4E99-BB6C-D825E9DCB597}" dt="2024-08-20T14:17:37.468" v="316"/>
          <ac:spMkLst>
            <pc:docMk/>
            <pc:sldMk cId="3319624757" sldId="261"/>
            <ac:spMk id="5" creationId="{230DBC16-7C18-987D-DABE-B52EDBCCD220}"/>
          </ac:spMkLst>
        </pc:spChg>
        <pc:spChg chg="add mod">
          <ac:chgData name="Jamie L Bond" userId="a6e30f513dae4b66" providerId="LiveId" clId="{5CC29162-806F-4E99-BB6C-D825E9DCB597}" dt="2024-08-20T14:55:56" v="1123" actId="478"/>
          <ac:spMkLst>
            <pc:docMk/>
            <pc:sldMk cId="3319624757" sldId="261"/>
            <ac:spMk id="7" creationId="{3C23AFF2-0D54-62D4-7C8A-89E4C73454B0}"/>
          </ac:spMkLst>
        </pc:spChg>
      </pc:sldChg>
      <pc:sldChg chg="addSp delSp modSp mod">
        <pc:chgData name="Jamie L Bond" userId="a6e30f513dae4b66" providerId="LiveId" clId="{5CC29162-806F-4E99-BB6C-D825E9DCB597}" dt="2024-08-20T14:54:48.418" v="1120"/>
        <pc:sldMkLst>
          <pc:docMk/>
          <pc:sldMk cId="137034060" sldId="262"/>
        </pc:sldMkLst>
        <pc:spChg chg="mod">
          <ac:chgData name="Jamie L Bond" userId="a6e30f513dae4b66" providerId="LiveId" clId="{5CC29162-806F-4E99-BB6C-D825E9DCB597}" dt="2024-08-20T14:54:48.418" v="1120"/>
          <ac:spMkLst>
            <pc:docMk/>
            <pc:sldMk cId="137034060" sldId="262"/>
            <ac:spMk id="2" creationId="{7C6500D4-902C-A8FA-4A59-0DED21AB2E65}"/>
          </ac:spMkLst>
        </pc:spChg>
        <pc:spChg chg="del mod">
          <ac:chgData name="Jamie L Bond" userId="a6e30f513dae4b66" providerId="LiveId" clId="{5CC29162-806F-4E99-BB6C-D825E9DCB597}" dt="2024-08-20T14:54:05.195" v="1098" actId="478"/>
          <ac:spMkLst>
            <pc:docMk/>
            <pc:sldMk cId="137034060" sldId="262"/>
            <ac:spMk id="3" creationId="{AA25EF9F-7F5C-2B6F-12ED-B364E349C048}"/>
          </ac:spMkLst>
        </pc:spChg>
        <pc:spChg chg="mod">
          <ac:chgData name="Jamie L Bond" userId="a6e30f513dae4b66" providerId="LiveId" clId="{5CC29162-806F-4E99-BB6C-D825E9DCB597}" dt="2024-08-20T14:17:32.974" v="315"/>
          <ac:spMkLst>
            <pc:docMk/>
            <pc:sldMk cId="137034060" sldId="262"/>
            <ac:spMk id="4" creationId="{CAA5AFA4-2BC9-67E4-F8C2-2FA22E081F40}"/>
          </ac:spMkLst>
        </pc:spChg>
        <pc:spChg chg="mod">
          <ac:chgData name="Jamie L Bond" userId="a6e30f513dae4b66" providerId="LiveId" clId="{5CC29162-806F-4E99-BB6C-D825E9DCB597}" dt="2024-08-20T14:53:42.082" v="1095" actId="404"/>
          <ac:spMkLst>
            <pc:docMk/>
            <pc:sldMk cId="137034060" sldId="262"/>
            <ac:spMk id="7" creationId="{4C7B9331-D15D-137F-F7E9-481FA2E2D1B4}"/>
          </ac:spMkLst>
        </pc:spChg>
        <pc:spChg chg="add del mod">
          <ac:chgData name="Jamie L Bond" userId="a6e30f513dae4b66" providerId="LiveId" clId="{5CC29162-806F-4E99-BB6C-D825E9DCB597}" dt="2024-08-20T14:54:18.536" v="1102" actId="14100"/>
          <ac:spMkLst>
            <pc:docMk/>
            <pc:sldMk cId="137034060" sldId="262"/>
            <ac:spMk id="8" creationId="{8E02BFB0-9EBC-E06E-55D6-CD6A9FBC63B6}"/>
          </ac:spMkLst>
        </pc:spChg>
        <pc:spChg chg="del mod">
          <ac:chgData name="Jamie L Bond" userId="a6e30f513dae4b66" providerId="LiveId" clId="{5CC29162-806F-4E99-BB6C-D825E9DCB597}" dt="2024-08-20T14:54:07.706" v="1099" actId="478"/>
          <ac:spMkLst>
            <pc:docMk/>
            <pc:sldMk cId="137034060" sldId="262"/>
            <ac:spMk id="9" creationId="{2F359A75-E1DE-64B8-1DC6-E22602610CAD}"/>
          </ac:spMkLst>
        </pc:spChg>
      </pc:sldChg>
      <pc:sldChg chg="addSp delSp modSp mod modNotesTx">
        <pc:chgData name="Jamie L Bond" userId="a6e30f513dae4b66" providerId="LiveId" clId="{5CC29162-806F-4E99-BB6C-D825E9DCB597}" dt="2024-08-20T14:54:57.559" v="1122" actId="113"/>
        <pc:sldMkLst>
          <pc:docMk/>
          <pc:sldMk cId="2808672513" sldId="263"/>
        </pc:sldMkLst>
        <pc:spChg chg="mod">
          <ac:chgData name="Jamie L Bond" userId="a6e30f513dae4b66" providerId="LiveId" clId="{5CC29162-806F-4E99-BB6C-D825E9DCB597}" dt="2024-08-20T14:54:57.559" v="1122" actId="113"/>
          <ac:spMkLst>
            <pc:docMk/>
            <pc:sldMk cId="2808672513" sldId="263"/>
            <ac:spMk id="2" creationId="{7C6500D4-902C-A8FA-4A59-0DED21AB2E65}"/>
          </ac:spMkLst>
        </pc:spChg>
        <pc:spChg chg="mod">
          <ac:chgData name="Jamie L Bond" userId="a6e30f513dae4b66" providerId="LiveId" clId="{5CC29162-806F-4E99-BB6C-D825E9DCB597}" dt="2024-08-20T14:50:40.290" v="1038" actId="207"/>
          <ac:spMkLst>
            <pc:docMk/>
            <pc:sldMk cId="2808672513" sldId="263"/>
            <ac:spMk id="3" creationId="{AA25EF9F-7F5C-2B6F-12ED-B364E349C048}"/>
          </ac:spMkLst>
        </pc:spChg>
        <pc:spChg chg="mod ord">
          <ac:chgData name="Jamie L Bond" userId="a6e30f513dae4b66" providerId="LiveId" clId="{5CC29162-806F-4E99-BB6C-D825E9DCB597}" dt="2024-08-20T14:50:46.654" v="1040" actId="207"/>
          <ac:spMkLst>
            <pc:docMk/>
            <pc:sldMk cId="2808672513" sldId="263"/>
            <ac:spMk id="4" creationId="{CAA5AFA4-2BC9-67E4-F8C2-2FA22E081F40}"/>
          </ac:spMkLst>
        </pc:spChg>
        <pc:spChg chg="add del">
          <ac:chgData name="Jamie L Bond" userId="a6e30f513dae4b66" providerId="LiveId" clId="{5CC29162-806F-4E99-BB6C-D825E9DCB597}" dt="2024-08-20T14:50:38.698" v="1035" actId="478"/>
          <ac:spMkLst>
            <pc:docMk/>
            <pc:sldMk cId="2808672513" sldId="263"/>
            <ac:spMk id="5" creationId="{D1F279D4-040A-1A71-E341-DB3D327BDE74}"/>
          </ac:spMkLst>
        </pc:spChg>
        <pc:spChg chg="add mod">
          <ac:chgData name="Jamie L Bond" userId="a6e30f513dae4b66" providerId="LiveId" clId="{5CC29162-806F-4E99-BB6C-D825E9DCB597}" dt="2024-08-20T14:51:15.445" v="1073" actId="14100"/>
          <ac:spMkLst>
            <pc:docMk/>
            <pc:sldMk cId="2808672513" sldId="263"/>
            <ac:spMk id="8" creationId="{7166A20F-03B1-BF9C-4953-19D6FD7D8BDE}"/>
          </ac:spMkLst>
        </pc:spChg>
        <pc:spChg chg="add del">
          <ac:chgData name="Jamie L Bond" userId="a6e30f513dae4b66" providerId="LiveId" clId="{5CC29162-806F-4E99-BB6C-D825E9DCB597}" dt="2024-08-20T14:50:38.698" v="1035" actId="478"/>
          <ac:spMkLst>
            <pc:docMk/>
            <pc:sldMk cId="2808672513" sldId="263"/>
            <ac:spMk id="9" creationId="{2B7E0B3F-A98D-576F-1EBC-8773D845DAEF}"/>
          </ac:spMkLst>
        </pc:spChg>
        <pc:spChg chg="add mod">
          <ac:chgData name="Jamie L Bond" userId="a6e30f513dae4b66" providerId="LiveId" clId="{5CC29162-806F-4E99-BB6C-D825E9DCB597}" dt="2024-08-20T14:50:14.198" v="1023"/>
          <ac:spMkLst>
            <pc:docMk/>
            <pc:sldMk cId="2808672513" sldId="263"/>
            <ac:spMk id="10" creationId="{8666330E-2FC6-AED5-C075-A892BD2CED4B}"/>
          </ac:spMkLst>
        </pc:spChg>
        <pc:graphicFrameChg chg="add del mod">
          <ac:chgData name="Jamie L Bond" userId="a6e30f513dae4b66" providerId="LiveId" clId="{5CC29162-806F-4E99-BB6C-D825E9DCB597}" dt="2024-08-20T14:50:57.260" v="1041" actId="478"/>
          <ac:graphicFrameMkLst>
            <pc:docMk/>
            <pc:sldMk cId="2808672513" sldId="263"/>
            <ac:graphicFrameMk id="11" creationId="{CD18C32F-7798-26A8-14BF-B1D9AC76519C}"/>
          </ac:graphicFrameMkLst>
        </pc:graphicFrameChg>
        <pc:picChg chg="add mod">
          <ac:chgData name="Jamie L Bond" userId="a6e30f513dae4b66" providerId="LiveId" clId="{5CC29162-806F-4E99-BB6C-D825E9DCB597}" dt="2024-08-20T14:50:14.198" v="1023"/>
          <ac:picMkLst>
            <pc:docMk/>
            <pc:sldMk cId="2808672513" sldId="263"/>
            <ac:picMk id="6" creationId="{3DF1BEAB-E9A6-51B3-6AAC-DBB2463EA1A5}"/>
          </ac:picMkLst>
        </pc:picChg>
        <pc:picChg chg="add del">
          <ac:chgData name="Jamie L Bond" userId="a6e30f513dae4b66" providerId="LiveId" clId="{5CC29162-806F-4E99-BB6C-D825E9DCB597}" dt="2024-08-20T14:50:38.698" v="1035" actId="478"/>
          <ac:picMkLst>
            <pc:docMk/>
            <pc:sldMk cId="2808672513" sldId="263"/>
            <ac:picMk id="7" creationId="{CC368107-43DA-010D-9B98-F6944AA00FBF}"/>
          </ac:picMkLst>
        </pc:picChg>
      </pc:sldChg>
      <pc:sldChg chg="addSp delSp modSp mod">
        <pc:chgData name="Jamie L Bond" userId="a6e30f513dae4b66" providerId="LiveId" clId="{5CC29162-806F-4E99-BB6C-D825E9DCB597}" dt="2024-08-20T16:48:18.609" v="1577" actId="20577"/>
        <pc:sldMkLst>
          <pc:docMk/>
          <pc:sldMk cId="3429612716" sldId="267"/>
        </pc:sldMkLst>
        <pc:spChg chg="mod">
          <ac:chgData name="Jamie L Bond" userId="a6e30f513dae4b66" providerId="LiveId" clId="{5CC29162-806F-4E99-BB6C-D825E9DCB597}" dt="2024-08-20T14:54:37.984" v="1111"/>
          <ac:spMkLst>
            <pc:docMk/>
            <pc:sldMk cId="3429612716" sldId="267"/>
            <ac:spMk id="2" creationId="{236FCB4D-3F3D-3476-5404-FE636677A0E9}"/>
          </ac:spMkLst>
        </pc:spChg>
        <pc:spChg chg="del">
          <ac:chgData name="Jamie L Bond" userId="a6e30f513dae4b66" providerId="LiveId" clId="{5CC29162-806F-4E99-BB6C-D825E9DCB597}" dt="2024-08-20T14:15:59.625" v="277" actId="478"/>
          <ac:spMkLst>
            <pc:docMk/>
            <pc:sldMk cId="3429612716" sldId="267"/>
            <ac:spMk id="3" creationId="{5B2CF8CD-C978-DF56-2ED0-461227B3B7E2}"/>
          </ac:spMkLst>
        </pc:spChg>
        <pc:spChg chg="add mod">
          <ac:chgData name="Jamie L Bond" userId="a6e30f513dae4b66" providerId="LiveId" clId="{5CC29162-806F-4E99-BB6C-D825E9DCB597}" dt="2024-08-20T16:45:51.226" v="1531" actId="1076"/>
          <ac:spMkLst>
            <pc:docMk/>
            <pc:sldMk cId="3429612716" sldId="267"/>
            <ac:spMk id="3" creationId="{801E835D-4D7E-FCE0-0470-1AAD3D99E4AC}"/>
          </ac:spMkLst>
        </pc:spChg>
        <pc:spChg chg="mod">
          <ac:chgData name="Jamie L Bond" userId="a6e30f513dae4b66" providerId="LiveId" clId="{5CC29162-806F-4E99-BB6C-D825E9DCB597}" dt="2024-08-20T14:16:26.187" v="303" actId="20577"/>
          <ac:spMkLst>
            <pc:docMk/>
            <pc:sldMk cId="3429612716" sldId="267"/>
            <ac:spMk id="4" creationId="{F7FEAC8F-445B-46CA-3B2E-56975272E7AA}"/>
          </ac:spMkLst>
        </pc:spChg>
        <pc:spChg chg="add mod">
          <ac:chgData name="Jamie L Bond" userId="a6e30f513dae4b66" providerId="LiveId" clId="{5CC29162-806F-4E99-BB6C-D825E9DCB597}" dt="2024-08-20T16:45:48.617" v="1530" actId="1076"/>
          <ac:spMkLst>
            <pc:docMk/>
            <pc:sldMk cId="3429612716" sldId="267"/>
            <ac:spMk id="6" creationId="{93D69420-7FA7-5847-C21A-C7253AD0F3A0}"/>
          </ac:spMkLst>
        </pc:spChg>
        <pc:spChg chg="add del">
          <ac:chgData name="Jamie L Bond" userId="a6e30f513dae4b66" providerId="LiveId" clId="{5CC29162-806F-4E99-BB6C-D825E9DCB597}" dt="2024-08-20T16:36:31.657" v="1189" actId="478"/>
          <ac:spMkLst>
            <pc:docMk/>
            <pc:sldMk cId="3429612716" sldId="267"/>
            <ac:spMk id="7" creationId="{656A5956-CBB2-9BA2-2D18-D7AAE5DD658E}"/>
          </ac:spMkLst>
        </pc:spChg>
        <pc:spChg chg="del">
          <ac:chgData name="Jamie L Bond" userId="a6e30f513dae4b66" providerId="LiveId" clId="{5CC29162-806F-4E99-BB6C-D825E9DCB597}" dt="2024-08-20T14:15:59.625" v="277" actId="478"/>
          <ac:spMkLst>
            <pc:docMk/>
            <pc:sldMk cId="3429612716" sldId="267"/>
            <ac:spMk id="7" creationId="{F8F2BCC5-88EA-682D-B00D-48BEE1273B2E}"/>
          </ac:spMkLst>
        </pc:spChg>
        <pc:spChg chg="add del mod">
          <ac:chgData name="Jamie L Bond" userId="a6e30f513dae4b66" providerId="LiveId" clId="{5CC29162-806F-4E99-BB6C-D825E9DCB597}" dt="2024-08-20T16:34:56.434" v="1162" actId="14100"/>
          <ac:spMkLst>
            <pc:docMk/>
            <pc:sldMk cId="3429612716" sldId="267"/>
            <ac:spMk id="8" creationId="{12CB70C8-BC57-1332-3366-AF6105D10634}"/>
          </ac:spMkLst>
        </pc:spChg>
        <pc:spChg chg="add mod">
          <ac:chgData name="Jamie L Bond" userId="a6e30f513dae4b66" providerId="LiveId" clId="{5CC29162-806F-4E99-BB6C-D825E9DCB597}" dt="2024-08-20T16:46:24.046" v="1536" actId="208"/>
          <ac:spMkLst>
            <pc:docMk/>
            <pc:sldMk cId="3429612716" sldId="267"/>
            <ac:spMk id="9" creationId="{CF248F6D-DDF6-4F8C-93DE-31AA08390B65}"/>
          </ac:spMkLst>
        </pc:spChg>
        <pc:spChg chg="add mod">
          <ac:chgData name="Jamie L Bond" userId="a6e30f513dae4b66" providerId="LiveId" clId="{5CC29162-806F-4E99-BB6C-D825E9DCB597}" dt="2024-08-20T16:46:24.046" v="1536" actId="208"/>
          <ac:spMkLst>
            <pc:docMk/>
            <pc:sldMk cId="3429612716" sldId="267"/>
            <ac:spMk id="10" creationId="{DDBC36E5-9354-7FC9-0598-F844263CF65C}"/>
          </ac:spMkLst>
        </pc:spChg>
        <pc:spChg chg="add mod">
          <ac:chgData name="Jamie L Bond" userId="a6e30f513dae4b66" providerId="LiveId" clId="{5CC29162-806F-4E99-BB6C-D825E9DCB597}" dt="2024-08-20T16:45:15.288" v="1499" actId="3064"/>
          <ac:spMkLst>
            <pc:docMk/>
            <pc:sldMk cId="3429612716" sldId="267"/>
            <ac:spMk id="11" creationId="{AE93E4A0-023C-6814-DE3B-EA4E3C9E5B30}"/>
          </ac:spMkLst>
        </pc:spChg>
        <pc:spChg chg="add mod">
          <ac:chgData name="Jamie L Bond" userId="a6e30f513dae4b66" providerId="LiveId" clId="{5CC29162-806F-4E99-BB6C-D825E9DCB597}" dt="2024-08-20T16:45:15.288" v="1499" actId="3064"/>
          <ac:spMkLst>
            <pc:docMk/>
            <pc:sldMk cId="3429612716" sldId="267"/>
            <ac:spMk id="12" creationId="{07E1F778-5DF7-A635-7D31-FC80433CAC3B}"/>
          </ac:spMkLst>
        </pc:spChg>
        <pc:spChg chg="add mod">
          <ac:chgData name="Jamie L Bond" userId="a6e30f513dae4b66" providerId="LiveId" clId="{5CC29162-806F-4E99-BB6C-D825E9DCB597}" dt="2024-08-20T16:45:37.056" v="1529" actId="20577"/>
          <ac:spMkLst>
            <pc:docMk/>
            <pc:sldMk cId="3429612716" sldId="267"/>
            <ac:spMk id="13" creationId="{7CD8ACE2-6AA4-C5F8-5CF5-C1D8F9D48FFE}"/>
          </ac:spMkLst>
        </pc:spChg>
        <pc:spChg chg="add mod">
          <ac:chgData name="Jamie L Bond" userId="a6e30f513dae4b66" providerId="LiveId" clId="{5CC29162-806F-4E99-BB6C-D825E9DCB597}" dt="2024-08-20T16:46:24.046" v="1536" actId="208"/>
          <ac:spMkLst>
            <pc:docMk/>
            <pc:sldMk cId="3429612716" sldId="267"/>
            <ac:spMk id="14" creationId="{2B28EB6C-164C-BD0E-ED5B-AD3F0B4F229B}"/>
          </ac:spMkLst>
        </pc:spChg>
        <pc:spChg chg="add mod">
          <ac:chgData name="Jamie L Bond" userId="a6e30f513dae4b66" providerId="LiveId" clId="{5CC29162-806F-4E99-BB6C-D825E9DCB597}" dt="2024-08-20T16:42:21.209" v="1361" actId="1076"/>
          <ac:spMkLst>
            <pc:docMk/>
            <pc:sldMk cId="3429612716" sldId="267"/>
            <ac:spMk id="33" creationId="{B4D39BC6-2DB9-2B88-F43B-38245778FB17}"/>
          </ac:spMkLst>
        </pc:spChg>
        <pc:spChg chg="add mod">
          <ac:chgData name="Jamie L Bond" userId="a6e30f513dae4b66" providerId="LiveId" clId="{5CC29162-806F-4E99-BB6C-D825E9DCB597}" dt="2024-08-20T16:43:12.703" v="1424" actId="1076"/>
          <ac:spMkLst>
            <pc:docMk/>
            <pc:sldMk cId="3429612716" sldId="267"/>
            <ac:spMk id="57" creationId="{46BDF63E-7685-AED2-11A1-A4E1F8C349A6}"/>
          </ac:spMkLst>
        </pc:spChg>
        <pc:spChg chg="add mod">
          <ac:chgData name="Jamie L Bond" userId="a6e30f513dae4b66" providerId="LiveId" clId="{5CC29162-806F-4E99-BB6C-D825E9DCB597}" dt="2024-08-20T16:47:48.556" v="1562" actId="14861"/>
          <ac:spMkLst>
            <pc:docMk/>
            <pc:sldMk cId="3429612716" sldId="267"/>
            <ac:spMk id="67" creationId="{C10F6298-D30B-5B60-82B7-D5AAD4C52F17}"/>
          </ac:spMkLst>
        </pc:spChg>
        <pc:spChg chg="add mod">
          <ac:chgData name="Jamie L Bond" userId="a6e30f513dae4b66" providerId="LiveId" clId="{5CC29162-806F-4E99-BB6C-D825E9DCB597}" dt="2024-08-20T16:47:53.753" v="1564" actId="1076"/>
          <ac:spMkLst>
            <pc:docMk/>
            <pc:sldMk cId="3429612716" sldId="267"/>
            <ac:spMk id="68" creationId="{FE282360-9607-4562-10CB-BFF185F83A2D}"/>
          </ac:spMkLst>
        </pc:spChg>
        <pc:spChg chg="add mod">
          <ac:chgData name="Jamie L Bond" userId="a6e30f513dae4b66" providerId="LiveId" clId="{5CC29162-806F-4E99-BB6C-D825E9DCB597}" dt="2024-08-20T16:48:10.177" v="1572" actId="20577"/>
          <ac:spMkLst>
            <pc:docMk/>
            <pc:sldMk cId="3429612716" sldId="267"/>
            <ac:spMk id="69" creationId="{A480BDDE-1DE0-73A5-3DD0-5C6D336544A0}"/>
          </ac:spMkLst>
        </pc:spChg>
        <pc:spChg chg="add mod">
          <ac:chgData name="Jamie L Bond" userId="a6e30f513dae4b66" providerId="LiveId" clId="{5CC29162-806F-4E99-BB6C-D825E9DCB597}" dt="2024-08-20T16:48:18.609" v="1577" actId="20577"/>
          <ac:spMkLst>
            <pc:docMk/>
            <pc:sldMk cId="3429612716" sldId="267"/>
            <ac:spMk id="70" creationId="{43628D85-2F89-7F73-E65A-23F0C46940C6}"/>
          </ac:spMkLst>
        </pc:spChg>
        <pc:grpChg chg="del">
          <ac:chgData name="Jamie L Bond" userId="a6e30f513dae4b66" providerId="LiveId" clId="{5CC29162-806F-4E99-BB6C-D825E9DCB597}" dt="2024-08-20T14:16:02.810" v="278" actId="478"/>
          <ac:grpSpMkLst>
            <pc:docMk/>
            <pc:sldMk cId="3429612716" sldId="267"/>
            <ac:grpSpMk id="9" creationId="{8A7A3372-BD5F-F2D1-E039-F40136D7BA36}"/>
          </ac:grpSpMkLst>
        </pc:grpChg>
        <pc:picChg chg="del">
          <ac:chgData name="Jamie L Bond" userId="a6e30f513dae4b66" providerId="LiveId" clId="{5CC29162-806F-4E99-BB6C-D825E9DCB597}" dt="2024-08-20T14:15:59.625" v="277" actId="478"/>
          <ac:picMkLst>
            <pc:docMk/>
            <pc:sldMk cId="3429612716" sldId="267"/>
            <ac:picMk id="21" creationId="{1419957A-EF92-5780-E53D-61A1D0FA0C2E}"/>
          </ac:picMkLst>
        </pc:picChg>
        <pc:picChg chg="del">
          <ac:chgData name="Jamie L Bond" userId="a6e30f513dae4b66" providerId="LiveId" clId="{5CC29162-806F-4E99-BB6C-D825E9DCB597}" dt="2024-08-20T14:15:59.625" v="277" actId="478"/>
          <ac:picMkLst>
            <pc:docMk/>
            <pc:sldMk cId="3429612716" sldId="267"/>
            <ac:picMk id="23" creationId="{3F110DE3-7890-7CD4-7C5B-762831EAD0D9}"/>
          </ac:picMkLst>
        </pc:picChg>
        <pc:picChg chg="del">
          <ac:chgData name="Jamie L Bond" userId="a6e30f513dae4b66" providerId="LiveId" clId="{5CC29162-806F-4E99-BB6C-D825E9DCB597}" dt="2024-08-20T14:16:02.810" v="278" actId="478"/>
          <ac:picMkLst>
            <pc:docMk/>
            <pc:sldMk cId="3429612716" sldId="267"/>
            <ac:picMk id="27" creationId="{9B6DA9BA-A50A-7CEC-D80F-FA15A8429B20}"/>
          </ac:picMkLst>
        </pc:picChg>
        <pc:picChg chg="del">
          <ac:chgData name="Jamie L Bond" userId="a6e30f513dae4b66" providerId="LiveId" clId="{5CC29162-806F-4E99-BB6C-D825E9DCB597}" dt="2024-08-20T14:15:59.625" v="277" actId="478"/>
          <ac:picMkLst>
            <pc:docMk/>
            <pc:sldMk cId="3429612716" sldId="267"/>
            <ac:picMk id="29" creationId="{6C008AB6-048A-55DD-6C99-333E9A068425}"/>
          </ac:picMkLst>
        </pc:picChg>
        <pc:cxnChg chg="add mod">
          <ac:chgData name="Jamie L Bond" userId="a6e30f513dae4b66" providerId="LiveId" clId="{5CC29162-806F-4E99-BB6C-D825E9DCB597}" dt="2024-08-20T16:42:15.025" v="1360" actId="14100"/>
          <ac:cxnSpMkLst>
            <pc:docMk/>
            <pc:sldMk cId="3429612716" sldId="267"/>
            <ac:cxnSpMk id="16" creationId="{7011E686-3869-C56D-2149-179B46F2D98A}"/>
          </ac:cxnSpMkLst>
        </pc:cxnChg>
        <pc:cxnChg chg="add mod">
          <ac:chgData name="Jamie L Bond" userId="a6e30f513dae4b66" providerId="LiveId" clId="{5CC29162-806F-4E99-BB6C-D825E9DCB597}" dt="2024-08-20T16:45:48.617" v="1530" actId="1076"/>
          <ac:cxnSpMkLst>
            <pc:docMk/>
            <pc:sldMk cId="3429612716" sldId="267"/>
            <ac:cxnSpMk id="17" creationId="{B3A32B80-E8C5-7CEE-DD4E-6EB9E1DA2DB5}"/>
          </ac:cxnSpMkLst>
        </pc:cxnChg>
        <pc:cxnChg chg="add mod">
          <ac:chgData name="Jamie L Bond" userId="a6e30f513dae4b66" providerId="LiveId" clId="{5CC29162-806F-4E99-BB6C-D825E9DCB597}" dt="2024-08-20T16:45:48.617" v="1530" actId="1076"/>
          <ac:cxnSpMkLst>
            <pc:docMk/>
            <pc:sldMk cId="3429612716" sldId="267"/>
            <ac:cxnSpMk id="20" creationId="{AFCD9846-8F3C-9E04-444C-0CED8451BA73}"/>
          </ac:cxnSpMkLst>
        </pc:cxnChg>
        <pc:cxnChg chg="add mod">
          <ac:chgData name="Jamie L Bond" userId="a6e30f513dae4b66" providerId="LiveId" clId="{5CC29162-806F-4E99-BB6C-D825E9DCB597}" dt="2024-08-20T16:45:54.354" v="1532" actId="14100"/>
          <ac:cxnSpMkLst>
            <pc:docMk/>
            <pc:sldMk cId="3429612716" sldId="267"/>
            <ac:cxnSpMk id="23" creationId="{1A7D913F-0EA5-9C4F-5400-BE67FAAC781F}"/>
          </ac:cxnSpMkLst>
        </pc:cxnChg>
        <pc:cxnChg chg="add mod">
          <ac:chgData name="Jamie L Bond" userId="a6e30f513dae4b66" providerId="LiveId" clId="{5CC29162-806F-4E99-BB6C-D825E9DCB597}" dt="2024-08-20T16:44:46.971" v="1492" actId="14100"/>
          <ac:cxnSpMkLst>
            <pc:docMk/>
            <pc:sldMk cId="3429612716" sldId="267"/>
            <ac:cxnSpMk id="26" creationId="{3CD29471-B222-FE7A-5281-8BF0035BE406}"/>
          </ac:cxnSpMkLst>
        </pc:cxnChg>
        <pc:cxnChg chg="add mod">
          <ac:chgData name="Jamie L Bond" userId="a6e30f513dae4b66" providerId="LiveId" clId="{5CC29162-806F-4E99-BB6C-D825E9DCB597}" dt="2024-08-20T16:44:46.971" v="1492" actId="14100"/>
          <ac:cxnSpMkLst>
            <pc:docMk/>
            <pc:sldMk cId="3429612716" sldId="267"/>
            <ac:cxnSpMk id="27" creationId="{409FAF67-B182-023C-20A2-888D286C071D}"/>
          </ac:cxnSpMkLst>
        </pc:cxnChg>
        <pc:cxnChg chg="add del mod">
          <ac:chgData name="Jamie L Bond" userId="a6e30f513dae4b66" providerId="LiveId" clId="{5CC29162-806F-4E99-BB6C-D825E9DCB597}" dt="2024-08-20T16:41:01.008" v="1332" actId="478"/>
          <ac:cxnSpMkLst>
            <pc:docMk/>
            <pc:sldMk cId="3429612716" sldId="267"/>
            <ac:cxnSpMk id="34" creationId="{573773A8-6143-824A-4116-D38BC7C13F25}"/>
          </ac:cxnSpMkLst>
        </pc:cxnChg>
        <pc:cxnChg chg="add mod">
          <ac:chgData name="Jamie L Bond" userId="a6e30f513dae4b66" providerId="LiveId" clId="{5CC29162-806F-4E99-BB6C-D825E9DCB597}" dt="2024-08-20T16:42:21.209" v="1361" actId="1076"/>
          <ac:cxnSpMkLst>
            <pc:docMk/>
            <pc:sldMk cId="3429612716" sldId="267"/>
            <ac:cxnSpMk id="40" creationId="{A4037835-E984-0E83-3F5C-4BF6D7C4CADB}"/>
          </ac:cxnSpMkLst>
        </pc:cxnChg>
        <pc:cxnChg chg="add mod">
          <ac:chgData name="Jamie L Bond" userId="a6e30f513dae4b66" providerId="LiveId" clId="{5CC29162-806F-4E99-BB6C-D825E9DCB597}" dt="2024-08-20T16:42:21.209" v="1361" actId="1076"/>
          <ac:cxnSpMkLst>
            <pc:docMk/>
            <pc:sldMk cId="3429612716" sldId="267"/>
            <ac:cxnSpMk id="44" creationId="{D5FDD827-3470-1C92-AB63-E28AE5BC13E8}"/>
          </ac:cxnSpMkLst>
        </pc:cxnChg>
        <pc:cxnChg chg="add mod">
          <ac:chgData name="Jamie L Bond" userId="a6e30f513dae4b66" providerId="LiveId" clId="{5CC29162-806F-4E99-BB6C-D825E9DCB597}" dt="2024-08-20T16:43:12.703" v="1424" actId="1076"/>
          <ac:cxnSpMkLst>
            <pc:docMk/>
            <pc:sldMk cId="3429612716" sldId="267"/>
            <ac:cxnSpMk id="54" creationId="{FFF88A26-6989-A4EC-98AD-08AA878DF0AF}"/>
          </ac:cxnSpMkLst>
        </pc:cxnChg>
      </pc:sldChg>
      <pc:sldChg chg="addSp delSp modSp new mod">
        <pc:chgData name="Jamie L Bond" userId="a6e30f513dae4b66" providerId="LiveId" clId="{5CC29162-806F-4E99-BB6C-D825E9DCB597}" dt="2024-08-20T15:01:59.228" v="1159" actId="1076"/>
        <pc:sldMkLst>
          <pc:docMk/>
          <pc:sldMk cId="2323337262" sldId="268"/>
        </pc:sldMkLst>
        <pc:spChg chg="mod">
          <ac:chgData name="Jamie L Bond" userId="a6e30f513dae4b66" providerId="LiveId" clId="{5CC29162-806F-4E99-BB6C-D825E9DCB597}" dt="2024-08-20T14:58:55.657" v="1145" actId="20577"/>
          <ac:spMkLst>
            <pc:docMk/>
            <pc:sldMk cId="2323337262" sldId="268"/>
            <ac:spMk id="2" creationId="{C338478E-81F3-D229-A83A-5B5EC37298A3}"/>
          </ac:spMkLst>
        </pc:spChg>
        <pc:spChg chg="del">
          <ac:chgData name="Jamie L Bond" userId="a6e30f513dae4b66" providerId="LiveId" clId="{5CC29162-806F-4E99-BB6C-D825E9DCB597}" dt="2024-08-20T14:59:08.709" v="1147" actId="931"/>
          <ac:spMkLst>
            <pc:docMk/>
            <pc:sldMk cId="2323337262" sldId="268"/>
            <ac:spMk id="3" creationId="{B3C470FC-FC4B-BA90-84FC-9108B0E1F99D}"/>
          </ac:spMkLst>
        </pc:spChg>
        <pc:picChg chg="add mod">
          <ac:chgData name="Jamie L Bond" userId="a6e30f513dae4b66" providerId="LiveId" clId="{5CC29162-806F-4E99-BB6C-D825E9DCB597}" dt="2024-08-20T15:01:59.228" v="1159" actId="1076"/>
          <ac:picMkLst>
            <pc:docMk/>
            <pc:sldMk cId="2323337262" sldId="268"/>
            <ac:picMk id="7" creationId="{0F08E826-96A9-2646-108A-C5FE69A3FB6A}"/>
          </ac:picMkLst>
        </pc:picChg>
        <pc:picChg chg="add mod">
          <ac:chgData name="Jamie L Bond" userId="a6e30f513dae4b66" providerId="LiveId" clId="{5CC29162-806F-4E99-BB6C-D825E9DCB597}" dt="2024-08-20T15:00:09.053" v="1156" actId="14100"/>
          <ac:picMkLst>
            <pc:docMk/>
            <pc:sldMk cId="2323337262" sldId="268"/>
            <ac:picMk id="9" creationId="{DADB6053-CF02-1C01-93F9-2E1635E6D010}"/>
          </ac:picMkLst>
        </pc:picChg>
      </pc:sldChg>
      <pc:sldChg chg="del">
        <pc:chgData name="Jamie L Bond" userId="a6e30f513dae4b66" providerId="LiveId" clId="{5CC29162-806F-4E99-BB6C-D825E9DCB597}" dt="2024-08-20T14:17:07.715" v="308" actId="47"/>
        <pc:sldMkLst>
          <pc:docMk/>
          <pc:sldMk cId="2645666859" sldId="268"/>
        </pc:sldMkLst>
      </pc:sldChg>
      <pc:sldChg chg="del">
        <pc:chgData name="Jamie L Bond" userId="a6e30f513dae4b66" providerId="LiveId" clId="{5CC29162-806F-4E99-BB6C-D825E9DCB597}" dt="2024-08-20T14:17:10.155" v="309" actId="47"/>
        <pc:sldMkLst>
          <pc:docMk/>
          <pc:sldMk cId="68736589" sldId="273"/>
        </pc:sldMkLst>
      </pc:sldChg>
      <pc:sldChg chg="del">
        <pc:chgData name="Jamie L Bond" userId="a6e30f513dae4b66" providerId="LiveId" clId="{5CC29162-806F-4E99-BB6C-D825E9DCB597}" dt="2024-08-20T14:17:20.566" v="313" actId="47"/>
        <pc:sldMkLst>
          <pc:docMk/>
          <pc:sldMk cId="1326519198" sldId="276"/>
        </pc:sldMkLst>
      </pc:sldChg>
      <pc:sldChg chg="del">
        <pc:chgData name="Jamie L Bond" userId="a6e30f513dae4b66" providerId="LiveId" clId="{5CC29162-806F-4E99-BB6C-D825E9DCB597}" dt="2024-08-20T14:17:13.772" v="311" actId="47"/>
        <pc:sldMkLst>
          <pc:docMk/>
          <pc:sldMk cId="1946188867" sldId="277"/>
        </pc:sldMkLst>
      </pc:sldChg>
      <pc:sldChg chg="del">
        <pc:chgData name="Jamie L Bond" userId="a6e30f513dae4b66" providerId="LiveId" clId="{5CC29162-806F-4E99-BB6C-D825E9DCB597}" dt="2024-08-20T14:17:20.566" v="313" actId="47"/>
        <pc:sldMkLst>
          <pc:docMk/>
          <pc:sldMk cId="3348564963" sldId="278"/>
        </pc:sldMkLst>
      </pc:sldChg>
      <pc:sldChg chg="del">
        <pc:chgData name="Jamie L Bond" userId="a6e30f513dae4b66" providerId="LiveId" clId="{5CC29162-806F-4E99-BB6C-D825E9DCB597}" dt="2024-08-20T14:17:16.020" v="312" actId="47"/>
        <pc:sldMkLst>
          <pc:docMk/>
          <pc:sldMk cId="4121277387" sldId="279"/>
        </pc:sldMkLst>
      </pc:sldChg>
      <pc:sldChg chg="del">
        <pc:chgData name="Jamie L Bond" userId="a6e30f513dae4b66" providerId="LiveId" clId="{5CC29162-806F-4E99-BB6C-D825E9DCB597}" dt="2024-08-20T14:17:11.529" v="310" actId="47"/>
        <pc:sldMkLst>
          <pc:docMk/>
          <pc:sldMk cId="2513227292" sldId="280"/>
        </pc:sldMkLst>
      </pc:sldChg>
      <pc:sldChg chg="del">
        <pc:chgData name="Jamie L Bond" userId="a6e30f513dae4b66" providerId="LiveId" clId="{5CC29162-806F-4E99-BB6C-D825E9DCB597}" dt="2024-08-20T14:17:07.715" v="308" actId="47"/>
        <pc:sldMkLst>
          <pc:docMk/>
          <pc:sldMk cId="1542480198"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CEAFE5-08FA-4ABE-8C6F-6D75E7BAA93E}" type="datetimeFigureOut">
              <a:rPr lang="en-US" smtClean="0"/>
              <a:t>8/20/2024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A2EBD-8C9B-4F19-ACF0-22102BE3597A}" type="slidenum">
              <a:rPr lang="en-US" smtClean="0"/>
              <a:t>‹#›</a:t>
            </a:fld>
            <a:endParaRPr lang="en-US"/>
          </a:p>
        </p:txBody>
      </p:sp>
    </p:spTree>
    <p:extLst>
      <p:ext uri="{BB962C8B-B14F-4D97-AF65-F5344CB8AC3E}">
        <p14:creationId xmlns:p14="http://schemas.microsoft.com/office/powerpoint/2010/main" val="464244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F65A2EBD-8C9B-4F19-ACF0-22102BE3597A}" type="slidenum">
              <a:rPr lang="en-US" smtClean="0"/>
              <a:t>2</a:t>
            </a:fld>
            <a:endParaRPr lang="en-US"/>
          </a:p>
        </p:txBody>
      </p:sp>
    </p:spTree>
    <p:extLst>
      <p:ext uri="{BB962C8B-B14F-4D97-AF65-F5344CB8AC3E}">
        <p14:creationId xmlns:p14="http://schemas.microsoft.com/office/powerpoint/2010/main" val="2200576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20000"/>
              </a:lnSpc>
              <a:spcBef>
                <a:spcPts val="0"/>
              </a:spcBef>
              <a:buNone/>
            </a:pPr>
            <a:r>
              <a:rPr lang="en-US" b="1" dirty="0">
                <a:solidFill>
                  <a:srgbClr val="D6A300"/>
                </a:solidFill>
              </a:rPr>
              <a:t>PROJECT OBJECTIVE</a:t>
            </a:r>
          </a:p>
          <a:p>
            <a:pPr marL="0" indent="0">
              <a:lnSpc>
                <a:spcPct val="120000"/>
              </a:lnSpc>
              <a:spcBef>
                <a:spcPts val="0"/>
              </a:spcBef>
              <a:buNone/>
            </a:pPr>
            <a:r>
              <a:rPr lang="en-US" dirty="0"/>
              <a:t>To examine the impacts of extreme weather and climate events on public health and local economy, with a particular emphasis on extreme heat and impacts to North Carolina</a:t>
            </a:r>
          </a:p>
          <a:p>
            <a:pPr marL="0" indent="0">
              <a:lnSpc>
                <a:spcPct val="120000"/>
              </a:lnSpc>
              <a:spcBef>
                <a:spcPts val="0"/>
              </a:spcBef>
              <a:buNone/>
            </a:pPr>
            <a:endParaRPr lang="en-US" dirty="0"/>
          </a:p>
          <a:p>
            <a:pPr>
              <a:spcAft>
                <a:spcPts val="600"/>
              </a:spcAft>
            </a:pPr>
            <a:r>
              <a:rPr lang="en-US" sz="1200" b="1" dirty="0">
                <a:solidFill>
                  <a:srgbClr val="D6A300"/>
                </a:solidFill>
              </a:rPr>
              <a:t>PROJECT OBJECTIVE</a:t>
            </a:r>
          </a:p>
          <a:p>
            <a:r>
              <a:rPr lang="en-US" sz="1200" dirty="0"/>
              <a:t>In this project, the University of North Carolina Charlotte / Chapel Hill AI Bootcamp project team conducted a data analysis to examine the impacts of extreme weather and climate events on public health and local economy, with a particular emphasis on extreme heat and impacts to North Carolina. </a:t>
            </a:r>
          </a:p>
          <a:p>
            <a:pPr marL="0" indent="0">
              <a:lnSpc>
                <a:spcPct val="120000"/>
              </a:lnSpc>
              <a:spcBef>
                <a:spcPts val="0"/>
              </a:spcBef>
              <a:buNone/>
            </a:pPr>
            <a:endParaRPr lang="en-US" dirty="0"/>
          </a:p>
          <a:p>
            <a:endParaRPr lang="en-US" dirty="0"/>
          </a:p>
        </p:txBody>
      </p:sp>
      <p:sp>
        <p:nvSpPr>
          <p:cNvPr id="4" name="Slide Number Placeholder 3"/>
          <p:cNvSpPr>
            <a:spLocks noGrp="1"/>
          </p:cNvSpPr>
          <p:nvPr>
            <p:ph type="sldNum" sz="quarter" idx="5"/>
          </p:nvPr>
        </p:nvSpPr>
        <p:spPr/>
        <p:txBody>
          <a:bodyPr/>
          <a:lstStyle/>
          <a:p>
            <a:fld id="{F65A2EBD-8C9B-4F19-ACF0-22102BE3597A}" type="slidenum">
              <a:rPr lang="en-US" smtClean="0"/>
              <a:t>4</a:t>
            </a:fld>
            <a:endParaRPr lang="en-US"/>
          </a:p>
        </p:txBody>
      </p:sp>
    </p:spTree>
    <p:extLst>
      <p:ext uri="{BB962C8B-B14F-4D97-AF65-F5344CB8AC3E}">
        <p14:creationId xmlns:p14="http://schemas.microsoft.com/office/powerpoint/2010/main" val="1113559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5A2EBD-8C9B-4F19-ACF0-22102BE3597A}" type="slidenum">
              <a:rPr lang="en-US" smtClean="0"/>
              <a:t>7</a:t>
            </a:fld>
            <a:endParaRPr lang="en-US"/>
          </a:p>
        </p:txBody>
      </p:sp>
    </p:spTree>
    <p:extLst>
      <p:ext uri="{BB962C8B-B14F-4D97-AF65-F5344CB8AC3E}">
        <p14:creationId xmlns:p14="http://schemas.microsoft.com/office/powerpoint/2010/main" val="2819198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E903-AD16-3CDD-CF2E-1DFB2C2796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534CB1-D181-F0E7-362C-7B94D8DC36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F96284A5-1C50-9006-82EF-F7FD6E5912D2}"/>
              </a:ext>
            </a:extLst>
          </p:cNvPr>
          <p:cNvSpPr/>
          <p:nvPr userDrawn="1"/>
        </p:nvSpPr>
        <p:spPr>
          <a:xfrm>
            <a:off x="114300" y="5854700"/>
            <a:ext cx="3492500" cy="1003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025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5A79-B56B-7B3E-4646-4E0FD9E093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185A4A-4300-5902-53DF-526E17D321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2AD62-582D-271E-7499-9C6BE4C324D8}"/>
              </a:ext>
            </a:extLst>
          </p:cNvPr>
          <p:cNvSpPr>
            <a:spLocks noGrp="1"/>
          </p:cNvSpPr>
          <p:nvPr>
            <p:ph type="dt" sz="half" idx="10"/>
          </p:nvPr>
        </p:nvSpPr>
        <p:spPr>
          <a:xfrm>
            <a:off x="9749971" y="8867321"/>
            <a:ext cx="2743200" cy="365125"/>
          </a:xfrm>
          <a:prstGeom prst="rect">
            <a:avLst/>
          </a:prstGeom>
        </p:spPr>
        <p:txBody>
          <a:bodyPr/>
          <a:lstStyle/>
          <a:p>
            <a:r>
              <a:rPr lang="en-US"/>
              <a:t>May 2024</a:t>
            </a:r>
          </a:p>
        </p:txBody>
      </p:sp>
      <p:sp>
        <p:nvSpPr>
          <p:cNvPr id="5" name="Footer Placeholder 4">
            <a:extLst>
              <a:ext uri="{FF2B5EF4-FFF2-40B4-BE49-F238E27FC236}">
                <a16:creationId xmlns:a16="http://schemas.microsoft.com/office/drawing/2014/main" id="{AB74F005-B49C-7041-13BD-0696B797C4CE}"/>
              </a:ext>
            </a:extLst>
          </p:cNvPr>
          <p:cNvSpPr>
            <a:spLocks noGrp="1"/>
          </p:cNvSpPr>
          <p:nvPr>
            <p:ph type="ftr" sz="quarter" idx="11"/>
          </p:nvPr>
        </p:nvSpPr>
        <p:spPr/>
        <p:txBody>
          <a:bodyPr/>
          <a:lstStyle/>
          <a:p>
            <a:r>
              <a:rPr lang="en-US"/>
              <a:t>UNC AI Bootcamp | MOD 10 Project | Contributors: Jamie Bond, Mike Szumski, Rajesh Velamala</a:t>
            </a:r>
          </a:p>
        </p:txBody>
      </p:sp>
      <p:sp>
        <p:nvSpPr>
          <p:cNvPr id="6" name="Slide Number Placeholder 5">
            <a:extLst>
              <a:ext uri="{FF2B5EF4-FFF2-40B4-BE49-F238E27FC236}">
                <a16:creationId xmlns:a16="http://schemas.microsoft.com/office/drawing/2014/main" id="{5C8FFF2A-8ADB-5FED-26A9-F72CC967BA8A}"/>
              </a:ext>
            </a:extLst>
          </p:cNvPr>
          <p:cNvSpPr>
            <a:spLocks noGrp="1"/>
          </p:cNvSpPr>
          <p:nvPr>
            <p:ph type="sldNum" sz="quarter" idx="12"/>
          </p:nvPr>
        </p:nvSpPr>
        <p:spPr/>
        <p:txBody>
          <a:bodyPr/>
          <a:lstStyle/>
          <a:p>
            <a:fld id="{79F31F10-1257-482C-8051-E7DF71AF7482}" type="slidenum">
              <a:rPr lang="en-US" smtClean="0"/>
              <a:t>‹#›</a:t>
            </a:fld>
            <a:endParaRPr lang="en-US"/>
          </a:p>
        </p:txBody>
      </p:sp>
    </p:spTree>
    <p:extLst>
      <p:ext uri="{BB962C8B-B14F-4D97-AF65-F5344CB8AC3E}">
        <p14:creationId xmlns:p14="http://schemas.microsoft.com/office/powerpoint/2010/main" val="994456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7F0FC8-A8D9-C3EE-1B51-5B2594AEF6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AC50CB-6BDD-3001-9682-CB46D41B96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498A63-8CF5-BFFB-4D61-00DDF48D667F}"/>
              </a:ext>
            </a:extLst>
          </p:cNvPr>
          <p:cNvSpPr>
            <a:spLocks noGrp="1"/>
          </p:cNvSpPr>
          <p:nvPr>
            <p:ph type="dt" sz="half" idx="10"/>
          </p:nvPr>
        </p:nvSpPr>
        <p:spPr>
          <a:xfrm>
            <a:off x="9749971" y="8867321"/>
            <a:ext cx="2743200" cy="365125"/>
          </a:xfrm>
          <a:prstGeom prst="rect">
            <a:avLst/>
          </a:prstGeom>
        </p:spPr>
        <p:txBody>
          <a:bodyPr/>
          <a:lstStyle/>
          <a:p>
            <a:r>
              <a:rPr lang="en-US"/>
              <a:t>May 2024</a:t>
            </a:r>
          </a:p>
        </p:txBody>
      </p:sp>
      <p:sp>
        <p:nvSpPr>
          <p:cNvPr id="5" name="Footer Placeholder 4">
            <a:extLst>
              <a:ext uri="{FF2B5EF4-FFF2-40B4-BE49-F238E27FC236}">
                <a16:creationId xmlns:a16="http://schemas.microsoft.com/office/drawing/2014/main" id="{C0A29F45-2F4C-223D-79F0-D3BAFFDCB421}"/>
              </a:ext>
            </a:extLst>
          </p:cNvPr>
          <p:cNvSpPr>
            <a:spLocks noGrp="1"/>
          </p:cNvSpPr>
          <p:nvPr>
            <p:ph type="ftr" sz="quarter" idx="11"/>
          </p:nvPr>
        </p:nvSpPr>
        <p:spPr/>
        <p:txBody>
          <a:bodyPr/>
          <a:lstStyle/>
          <a:p>
            <a:r>
              <a:rPr lang="en-US"/>
              <a:t>UNC AI Bootcamp | MOD 10 Project | Contributors: Jamie Bond, Mike Szumski, Rajesh Velamala</a:t>
            </a:r>
          </a:p>
        </p:txBody>
      </p:sp>
      <p:sp>
        <p:nvSpPr>
          <p:cNvPr id="6" name="Slide Number Placeholder 5">
            <a:extLst>
              <a:ext uri="{FF2B5EF4-FFF2-40B4-BE49-F238E27FC236}">
                <a16:creationId xmlns:a16="http://schemas.microsoft.com/office/drawing/2014/main" id="{83E96927-694D-7BFE-B17F-5E1DDFBDDA77}"/>
              </a:ext>
            </a:extLst>
          </p:cNvPr>
          <p:cNvSpPr>
            <a:spLocks noGrp="1"/>
          </p:cNvSpPr>
          <p:nvPr>
            <p:ph type="sldNum" sz="quarter" idx="12"/>
          </p:nvPr>
        </p:nvSpPr>
        <p:spPr/>
        <p:txBody>
          <a:bodyPr/>
          <a:lstStyle/>
          <a:p>
            <a:fld id="{79F31F10-1257-482C-8051-E7DF71AF7482}" type="slidenum">
              <a:rPr lang="en-US" smtClean="0"/>
              <a:t>‹#›</a:t>
            </a:fld>
            <a:endParaRPr lang="en-US"/>
          </a:p>
        </p:txBody>
      </p:sp>
    </p:spTree>
    <p:extLst>
      <p:ext uri="{BB962C8B-B14F-4D97-AF65-F5344CB8AC3E}">
        <p14:creationId xmlns:p14="http://schemas.microsoft.com/office/powerpoint/2010/main" val="2128771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C4EDC-527F-E748-B325-661D1B6B6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359623-AADC-92E7-09ED-377BBA2ED7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B9665E-5C67-784B-D1F5-A39F31CB61D7}"/>
              </a:ext>
            </a:extLst>
          </p:cNvPr>
          <p:cNvSpPr>
            <a:spLocks noGrp="1"/>
          </p:cNvSpPr>
          <p:nvPr>
            <p:ph type="dt" sz="half" idx="10"/>
          </p:nvPr>
        </p:nvSpPr>
        <p:spPr>
          <a:xfrm>
            <a:off x="701041" y="6356350"/>
            <a:ext cx="2945673" cy="365125"/>
          </a:xfrm>
          <a:prstGeom prst="rect">
            <a:avLst/>
          </a:prstGeom>
        </p:spPr>
        <p:txBody>
          <a:bodyPr/>
          <a:lstStyle>
            <a:lvl1pPr>
              <a:defRPr sz="900">
                <a:solidFill>
                  <a:schemeClr val="bg2">
                    <a:lumMod val="75000"/>
                  </a:schemeClr>
                </a:solidFill>
              </a:defRPr>
            </a:lvl1pPr>
          </a:lstStyle>
          <a:p>
            <a:r>
              <a:rPr lang="en-US"/>
              <a:t>May 2024</a:t>
            </a:r>
            <a:endParaRPr lang="en-US" dirty="0"/>
          </a:p>
        </p:txBody>
      </p:sp>
      <p:sp>
        <p:nvSpPr>
          <p:cNvPr id="5" name="Footer Placeholder 4">
            <a:extLst>
              <a:ext uri="{FF2B5EF4-FFF2-40B4-BE49-F238E27FC236}">
                <a16:creationId xmlns:a16="http://schemas.microsoft.com/office/drawing/2014/main" id="{195E1A46-AA19-2721-F71A-9C3C6C9C6C5B}"/>
              </a:ext>
            </a:extLst>
          </p:cNvPr>
          <p:cNvSpPr>
            <a:spLocks noGrp="1"/>
          </p:cNvSpPr>
          <p:nvPr>
            <p:ph type="ftr" sz="quarter" idx="11"/>
          </p:nvPr>
        </p:nvSpPr>
        <p:spPr>
          <a:xfrm>
            <a:off x="3673929" y="6356350"/>
            <a:ext cx="4909455" cy="365125"/>
          </a:xfrm>
        </p:spPr>
        <p:txBody>
          <a:bodyPr/>
          <a:lstStyle>
            <a:lvl1pPr>
              <a:defRPr sz="900">
                <a:solidFill>
                  <a:schemeClr val="bg2">
                    <a:lumMod val="75000"/>
                  </a:schemeClr>
                </a:solidFill>
              </a:defRPr>
            </a:lvl1pPr>
          </a:lstStyle>
          <a:p>
            <a:r>
              <a:rPr lang="en-US"/>
              <a:t>UNC AI Bootcamp | MOD 10 Project | Contributors: Jamie Bond, Mike Szumski, Rajesh Velamala</a:t>
            </a:r>
          </a:p>
        </p:txBody>
      </p:sp>
      <p:sp>
        <p:nvSpPr>
          <p:cNvPr id="6" name="Slide Number Placeholder 5">
            <a:extLst>
              <a:ext uri="{FF2B5EF4-FFF2-40B4-BE49-F238E27FC236}">
                <a16:creationId xmlns:a16="http://schemas.microsoft.com/office/drawing/2014/main" id="{78960648-310A-A19D-9B36-686912465677}"/>
              </a:ext>
            </a:extLst>
          </p:cNvPr>
          <p:cNvSpPr>
            <a:spLocks noGrp="1"/>
          </p:cNvSpPr>
          <p:nvPr>
            <p:ph type="sldNum" sz="quarter" idx="12"/>
          </p:nvPr>
        </p:nvSpPr>
        <p:spPr/>
        <p:txBody>
          <a:bodyPr/>
          <a:lstStyle>
            <a:lvl1pPr>
              <a:defRPr>
                <a:solidFill>
                  <a:schemeClr val="bg2">
                    <a:lumMod val="75000"/>
                  </a:schemeClr>
                </a:solidFill>
              </a:defRPr>
            </a:lvl1pPr>
          </a:lstStyle>
          <a:p>
            <a:fld id="{79F31F10-1257-482C-8051-E7DF71AF7482}" type="slidenum">
              <a:rPr lang="en-US" smtClean="0"/>
              <a:pPr/>
              <a:t>‹#›</a:t>
            </a:fld>
            <a:endParaRPr lang="en-US" dirty="0"/>
          </a:p>
        </p:txBody>
      </p:sp>
    </p:spTree>
    <p:extLst>
      <p:ext uri="{BB962C8B-B14F-4D97-AF65-F5344CB8AC3E}">
        <p14:creationId xmlns:p14="http://schemas.microsoft.com/office/powerpoint/2010/main" val="2182128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5A129-CF37-481C-B1D9-E0A5A10492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2F19D0-C61B-A467-7C28-AA5800CF0C1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9CEC9D-955A-7ADA-F78D-F8F2496F91DE}"/>
              </a:ext>
            </a:extLst>
          </p:cNvPr>
          <p:cNvSpPr>
            <a:spLocks noGrp="1"/>
          </p:cNvSpPr>
          <p:nvPr>
            <p:ph type="dt" sz="half" idx="10"/>
          </p:nvPr>
        </p:nvSpPr>
        <p:spPr>
          <a:xfrm>
            <a:off x="9749971" y="8867321"/>
            <a:ext cx="2743200" cy="365125"/>
          </a:xfrm>
          <a:prstGeom prst="rect">
            <a:avLst/>
          </a:prstGeom>
        </p:spPr>
        <p:txBody>
          <a:bodyPr/>
          <a:lstStyle/>
          <a:p>
            <a:r>
              <a:rPr lang="en-US"/>
              <a:t>May 2024</a:t>
            </a:r>
          </a:p>
        </p:txBody>
      </p:sp>
      <p:sp>
        <p:nvSpPr>
          <p:cNvPr id="5" name="Footer Placeholder 4">
            <a:extLst>
              <a:ext uri="{FF2B5EF4-FFF2-40B4-BE49-F238E27FC236}">
                <a16:creationId xmlns:a16="http://schemas.microsoft.com/office/drawing/2014/main" id="{0F6E921C-C897-F82C-8E70-B6B6C86D484C}"/>
              </a:ext>
            </a:extLst>
          </p:cNvPr>
          <p:cNvSpPr>
            <a:spLocks noGrp="1"/>
          </p:cNvSpPr>
          <p:nvPr>
            <p:ph type="ftr" sz="quarter" idx="11"/>
          </p:nvPr>
        </p:nvSpPr>
        <p:spPr/>
        <p:txBody>
          <a:bodyPr/>
          <a:lstStyle/>
          <a:p>
            <a:r>
              <a:rPr lang="en-US"/>
              <a:t>UNC AI Bootcamp | MOD 10 Project | Contributors: Jamie Bond, Mike Szumski, Rajesh Velamala</a:t>
            </a:r>
          </a:p>
        </p:txBody>
      </p:sp>
      <p:sp>
        <p:nvSpPr>
          <p:cNvPr id="6" name="Slide Number Placeholder 5">
            <a:extLst>
              <a:ext uri="{FF2B5EF4-FFF2-40B4-BE49-F238E27FC236}">
                <a16:creationId xmlns:a16="http://schemas.microsoft.com/office/drawing/2014/main" id="{2F913126-D81E-5110-427D-7230BD4FBED3}"/>
              </a:ext>
            </a:extLst>
          </p:cNvPr>
          <p:cNvSpPr>
            <a:spLocks noGrp="1"/>
          </p:cNvSpPr>
          <p:nvPr>
            <p:ph type="sldNum" sz="quarter" idx="12"/>
          </p:nvPr>
        </p:nvSpPr>
        <p:spPr/>
        <p:txBody>
          <a:bodyPr/>
          <a:lstStyle/>
          <a:p>
            <a:fld id="{79F31F10-1257-482C-8051-E7DF71AF7482}" type="slidenum">
              <a:rPr lang="en-US" smtClean="0"/>
              <a:t>‹#›</a:t>
            </a:fld>
            <a:endParaRPr lang="en-US"/>
          </a:p>
        </p:txBody>
      </p:sp>
    </p:spTree>
    <p:extLst>
      <p:ext uri="{BB962C8B-B14F-4D97-AF65-F5344CB8AC3E}">
        <p14:creationId xmlns:p14="http://schemas.microsoft.com/office/powerpoint/2010/main" val="2995823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9B8B6-5054-2EE0-4341-FB0AD02C95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C0A6AC-8971-D61D-BFAD-65804E7881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79081-FE20-BAE0-8711-B5ABC037FC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F0D932-1F32-73EB-C5AF-533967B8A41E}"/>
              </a:ext>
            </a:extLst>
          </p:cNvPr>
          <p:cNvSpPr>
            <a:spLocks noGrp="1"/>
          </p:cNvSpPr>
          <p:nvPr>
            <p:ph type="dt" sz="half" idx="10"/>
          </p:nvPr>
        </p:nvSpPr>
        <p:spPr>
          <a:xfrm>
            <a:off x="9749971" y="8867321"/>
            <a:ext cx="2743200" cy="365125"/>
          </a:xfrm>
          <a:prstGeom prst="rect">
            <a:avLst/>
          </a:prstGeom>
        </p:spPr>
        <p:txBody>
          <a:bodyPr/>
          <a:lstStyle/>
          <a:p>
            <a:r>
              <a:rPr lang="en-US"/>
              <a:t>May 2024</a:t>
            </a:r>
          </a:p>
        </p:txBody>
      </p:sp>
      <p:sp>
        <p:nvSpPr>
          <p:cNvPr id="6" name="Footer Placeholder 5">
            <a:extLst>
              <a:ext uri="{FF2B5EF4-FFF2-40B4-BE49-F238E27FC236}">
                <a16:creationId xmlns:a16="http://schemas.microsoft.com/office/drawing/2014/main" id="{309B2630-30D3-D02B-8311-CF43D947B56E}"/>
              </a:ext>
            </a:extLst>
          </p:cNvPr>
          <p:cNvSpPr>
            <a:spLocks noGrp="1"/>
          </p:cNvSpPr>
          <p:nvPr>
            <p:ph type="ftr" sz="quarter" idx="11"/>
          </p:nvPr>
        </p:nvSpPr>
        <p:spPr/>
        <p:txBody>
          <a:bodyPr/>
          <a:lstStyle/>
          <a:p>
            <a:r>
              <a:rPr lang="en-US"/>
              <a:t>UNC AI Bootcamp | MOD 10 Project | Contributors: Jamie Bond, Mike Szumski, Rajesh Velamala</a:t>
            </a:r>
          </a:p>
        </p:txBody>
      </p:sp>
      <p:sp>
        <p:nvSpPr>
          <p:cNvPr id="7" name="Slide Number Placeholder 6">
            <a:extLst>
              <a:ext uri="{FF2B5EF4-FFF2-40B4-BE49-F238E27FC236}">
                <a16:creationId xmlns:a16="http://schemas.microsoft.com/office/drawing/2014/main" id="{0BE4CED6-A2BA-2994-6475-CD32629A6FB0}"/>
              </a:ext>
            </a:extLst>
          </p:cNvPr>
          <p:cNvSpPr>
            <a:spLocks noGrp="1"/>
          </p:cNvSpPr>
          <p:nvPr>
            <p:ph type="sldNum" sz="quarter" idx="12"/>
          </p:nvPr>
        </p:nvSpPr>
        <p:spPr/>
        <p:txBody>
          <a:bodyPr/>
          <a:lstStyle/>
          <a:p>
            <a:fld id="{79F31F10-1257-482C-8051-E7DF71AF7482}" type="slidenum">
              <a:rPr lang="en-US" smtClean="0"/>
              <a:t>‹#›</a:t>
            </a:fld>
            <a:endParaRPr lang="en-US"/>
          </a:p>
        </p:txBody>
      </p:sp>
    </p:spTree>
    <p:extLst>
      <p:ext uri="{BB962C8B-B14F-4D97-AF65-F5344CB8AC3E}">
        <p14:creationId xmlns:p14="http://schemas.microsoft.com/office/powerpoint/2010/main" val="2444608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C70E4-EB72-97A2-0C89-C2CB90679D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FF2795-F82C-DB7A-C675-2C7640FF37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0E739E-5005-2934-70A9-FD52364E31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65E470-BA09-32D5-3E2F-7AE72964C2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77BD06-30B8-2707-C5F1-3D6FD22347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CF9A30-8C76-34D7-AC3C-6AABBC25CB2C}"/>
              </a:ext>
            </a:extLst>
          </p:cNvPr>
          <p:cNvSpPr>
            <a:spLocks noGrp="1"/>
          </p:cNvSpPr>
          <p:nvPr>
            <p:ph type="dt" sz="half" idx="10"/>
          </p:nvPr>
        </p:nvSpPr>
        <p:spPr>
          <a:xfrm>
            <a:off x="9749971" y="8867321"/>
            <a:ext cx="2743200" cy="365125"/>
          </a:xfrm>
          <a:prstGeom prst="rect">
            <a:avLst/>
          </a:prstGeom>
        </p:spPr>
        <p:txBody>
          <a:bodyPr/>
          <a:lstStyle/>
          <a:p>
            <a:r>
              <a:rPr lang="en-US"/>
              <a:t>May 2024</a:t>
            </a:r>
          </a:p>
        </p:txBody>
      </p:sp>
      <p:sp>
        <p:nvSpPr>
          <p:cNvPr id="8" name="Footer Placeholder 7">
            <a:extLst>
              <a:ext uri="{FF2B5EF4-FFF2-40B4-BE49-F238E27FC236}">
                <a16:creationId xmlns:a16="http://schemas.microsoft.com/office/drawing/2014/main" id="{A574F68E-A413-026A-D2E6-2D261FBAE553}"/>
              </a:ext>
            </a:extLst>
          </p:cNvPr>
          <p:cNvSpPr>
            <a:spLocks noGrp="1"/>
          </p:cNvSpPr>
          <p:nvPr>
            <p:ph type="ftr" sz="quarter" idx="11"/>
          </p:nvPr>
        </p:nvSpPr>
        <p:spPr/>
        <p:txBody>
          <a:bodyPr/>
          <a:lstStyle/>
          <a:p>
            <a:r>
              <a:rPr lang="en-US"/>
              <a:t>UNC AI Bootcamp | MOD 10 Project | Contributors: Jamie Bond, Mike Szumski, Rajesh Velamala</a:t>
            </a:r>
          </a:p>
        </p:txBody>
      </p:sp>
      <p:sp>
        <p:nvSpPr>
          <p:cNvPr id="9" name="Slide Number Placeholder 8">
            <a:extLst>
              <a:ext uri="{FF2B5EF4-FFF2-40B4-BE49-F238E27FC236}">
                <a16:creationId xmlns:a16="http://schemas.microsoft.com/office/drawing/2014/main" id="{1173697F-1EAF-EB1E-569D-308780E765A3}"/>
              </a:ext>
            </a:extLst>
          </p:cNvPr>
          <p:cNvSpPr>
            <a:spLocks noGrp="1"/>
          </p:cNvSpPr>
          <p:nvPr>
            <p:ph type="sldNum" sz="quarter" idx="12"/>
          </p:nvPr>
        </p:nvSpPr>
        <p:spPr/>
        <p:txBody>
          <a:bodyPr/>
          <a:lstStyle/>
          <a:p>
            <a:fld id="{79F31F10-1257-482C-8051-E7DF71AF7482}" type="slidenum">
              <a:rPr lang="en-US" smtClean="0"/>
              <a:t>‹#›</a:t>
            </a:fld>
            <a:endParaRPr lang="en-US"/>
          </a:p>
        </p:txBody>
      </p:sp>
    </p:spTree>
    <p:extLst>
      <p:ext uri="{BB962C8B-B14F-4D97-AF65-F5344CB8AC3E}">
        <p14:creationId xmlns:p14="http://schemas.microsoft.com/office/powerpoint/2010/main" val="395729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6D13F-5AE8-E4CE-6D4F-204EC8EDCA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BC95A6-31D3-83BE-249C-ED7E99E4CF63}"/>
              </a:ext>
            </a:extLst>
          </p:cNvPr>
          <p:cNvSpPr>
            <a:spLocks noGrp="1"/>
          </p:cNvSpPr>
          <p:nvPr>
            <p:ph type="dt" sz="half" idx="10"/>
          </p:nvPr>
        </p:nvSpPr>
        <p:spPr>
          <a:xfrm>
            <a:off x="9749971" y="8867321"/>
            <a:ext cx="2743200" cy="365125"/>
          </a:xfrm>
          <a:prstGeom prst="rect">
            <a:avLst/>
          </a:prstGeom>
        </p:spPr>
        <p:txBody>
          <a:bodyPr/>
          <a:lstStyle/>
          <a:p>
            <a:r>
              <a:rPr lang="en-US"/>
              <a:t>May 2024</a:t>
            </a:r>
          </a:p>
        </p:txBody>
      </p:sp>
      <p:sp>
        <p:nvSpPr>
          <p:cNvPr id="4" name="Footer Placeholder 3">
            <a:extLst>
              <a:ext uri="{FF2B5EF4-FFF2-40B4-BE49-F238E27FC236}">
                <a16:creationId xmlns:a16="http://schemas.microsoft.com/office/drawing/2014/main" id="{78F07686-D23F-4EE3-2113-9146F3C2207A}"/>
              </a:ext>
            </a:extLst>
          </p:cNvPr>
          <p:cNvSpPr>
            <a:spLocks noGrp="1"/>
          </p:cNvSpPr>
          <p:nvPr>
            <p:ph type="ftr" sz="quarter" idx="11"/>
          </p:nvPr>
        </p:nvSpPr>
        <p:spPr/>
        <p:txBody>
          <a:bodyPr/>
          <a:lstStyle/>
          <a:p>
            <a:r>
              <a:rPr lang="en-US"/>
              <a:t>UNC AI Bootcamp | MOD 10 Project | Contributors: Jamie Bond, Mike Szumski, Rajesh Velamala</a:t>
            </a:r>
          </a:p>
        </p:txBody>
      </p:sp>
      <p:sp>
        <p:nvSpPr>
          <p:cNvPr id="5" name="Slide Number Placeholder 4">
            <a:extLst>
              <a:ext uri="{FF2B5EF4-FFF2-40B4-BE49-F238E27FC236}">
                <a16:creationId xmlns:a16="http://schemas.microsoft.com/office/drawing/2014/main" id="{9EFDE9CE-7633-7E4D-F18B-48CCC1843494}"/>
              </a:ext>
            </a:extLst>
          </p:cNvPr>
          <p:cNvSpPr>
            <a:spLocks noGrp="1"/>
          </p:cNvSpPr>
          <p:nvPr>
            <p:ph type="sldNum" sz="quarter" idx="12"/>
          </p:nvPr>
        </p:nvSpPr>
        <p:spPr/>
        <p:txBody>
          <a:bodyPr/>
          <a:lstStyle/>
          <a:p>
            <a:fld id="{79F31F10-1257-482C-8051-E7DF71AF7482}" type="slidenum">
              <a:rPr lang="en-US" smtClean="0"/>
              <a:t>‹#›</a:t>
            </a:fld>
            <a:endParaRPr lang="en-US"/>
          </a:p>
        </p:txBody>
      </p:sp>
    </p:spTree>
    <p:extLst>
      <p:ext uri="{BB962C8B-B14F-4D97-AF65-F5344CB8AC3E}">
        <p14:creationId xmlns:p14="http://schemas.microsoft.com/office/powerpoint/2010/main" val="3708035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CF34C6-75A2-8DD3-54CE-31885AE0C89A}"/>
              </a:ext>
            </a:extLst>
          </p:cNvPr>
          <p:cNvSpPr>
            <a:spLocks noGrp="1"/>
          </p:cNvSpPr>
          <p:nvPr>
            <p:ph type="dt" sz="half" idx="10"/>
          </p:nvPr>
        </p:nvSpPr>
        <p:spPr>
          <a:xfrm>
            <a:off x="9749971" y="8867321"/>
            <a:ext cx="2743200" cy="365125"/>
          </a:xfrm>
          <a:prstGeom prst="rect">
            <a:avLst/>
          </a:prstGeom>
        </p:spPr>
        <p:txBody>
          <a:bodyPr/>
          <a:lstStyle/>
          <a:p>
            <a:r>
              <a:rPr lang="en-US"/>
              <a:t>May 2024</a:t>
            </a:r>
          </a:p>
        </p:txBody>
      </p:sp>
      <p:sp>
        <p:nvSpPr>
          <p:cNvPr id="3" name="Footer Placeholder 2">
            <a:extLst>
              <a:ext uri="{FF2B5EF4-FFF2-40B4-BE49-F238E27FC236}">
                <a16:creationId xmlns:a16="http://schemas.microsoft.com/office/drawing/2014/main" id="{8D77DB1D-4BD5-7F7F-2AC7-A878478ECF23}"/>
              </a:ext>
            </a:extLst>
          </p:cNvPr>
          <p:cNvSpPr>
            <a:spLocks noGrp="1"/>
          </p:cNvSpPr>
          <p:nvPr>
            <p:ph type="ftr" sz="quarter" idx="11"/>
          </p:nvPr>
        </p:nvSpPr>
        <p:spPr/>
        <p:txBody>
          <a:bodyPr/>
          <a:lstStyle/>
          <a:p>
            <a:r>
              <a:rPr lang="en-US"/>
              <a:t>UNC AI Bootcamp | MOD 10 Project | Contributors: Jamie Bond, Mike Szumski, Rajesh Velamala</a:t>
            </a:r>
          </a:p>
        </p:txBody>
      </p:sp>
      <p:sp>
        <p:nvSpPr>
          <p:cNvPr id="4" name="Slide Number Placeholder 3">
            <a:extLst>
              <a:ext uri="{FF2B5EF4-FFF2-40B4-BE49-F238E27FC236}">
                <a16:creationId xmlns:a16="http://schemas.microsoft.com/office/drawing/2014/main" id="{614EDFA8-C864-2FE2-CECA-2803B5EA79C2}"/>
              </a:ext>
            </a:extLst>
          </p:cNvPr>
          <p:cNvSpPr>
            <a:spLocks noGrp="1"/>
          </p:cNvSpPr>
          <p:nvPr>
            <p:ph type="sldNum" sz="quarter" idx="12"/>
          </p:nvPr>
        </p:nvSpPr>
        <p:spPr/>
        <p:txBody>
          <a:bodyPr/>
          <a:lstStyle/>
          <a:p>
            <a:fld id="{79F31F10-1257-482C-8051-E7DF71AF7482}" type="slidenum">
              <a:rPr lang="en-US" smtClean="0"/>
              <a:t>‹#›</a:t>
            </a:fld>
            <a:endParaRPr lang="en-US"/>
          </a:p>
        </p:txBody>
      </p:sp>
    </p:spTree>
    <p:extLst>
      <p:ext uri="{BB962C8B-B14F-4D97-AF65-F5344CB8AC3E}">
        <p14:creationId xmlns:p14="http://schemas.microsoft.com/office/powerpoint/2010/main" val="3074659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922B9-B09C-740F-0797-16A712DD8E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CC2503-6E1F-9805-4BE0-AC259BB0A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B3F9BD-3EB3-0267-25E0-E56C54143D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D3012E-F752-8000-CEF3-591105BCBF81}"/>
              </a:ext>
            </a:extLst>
          </p:cNvPr>
          <p:cNvSpPr>
            <a:spLocks noGrp="1"/>
          </p:cNvSpPr>
          <p:nvPr>
            <p:ph type="dt" sz="half" idx="10"/>
          </p:nvPr>
        </p:nvSpPr>
        <p:spPr>
          <a:xfrm>
            <a:off x="9749971" y="8867321"/>
            <a:ext cx="2743200" cy="365125"/>
          </a:xfrm>
          <a:prstGeom prst="rect">
            <a:avLst/>
          </a:prstGeom>
        </p:spPr>
        <p:txBody>
          <a:bodyPr/>
          <a:lstStyle/>
          <a:p>
            <a:r>
              <a:rPr lang="en-US"/>
              <a:t>May 2024</a:t>
            </a:r>
          </a:p>
        </p:txBody>
      </p:sp>
      <p:sp>
        <p:nvSpPr>
          <p:cNvPr id="6" name="Footer Placeholder 5">
            <a:extLst>
              <a:ext uri="{FF2B5EF4-FFF2-40B4-BE49-F238E27FC236}">
                <a16:creationId xmlns:a16="http://schemas.microsoft.com/office/drawing/2014/main" id="{A4B4DA94-9E47-FCD4-B200-A8B67D28A508}"/>
              </a:ext>
            </a:extLst>
          </p:cNvPr>
          <p:cNvSpPr>
            <a:spLocks noGrp="1"/>
          </p:cNvSpPr>
          <p:nvPr>
            <p:ph type="ftr" sz="quarter" idx="11"/>
          </p:nvPr>
        </p:nvSpPr>
        <p:spPr/>
        <p:txBody>
          <a:bodyPr/>
          <a:lstStyle/>
          <a:p>
            <a:r>
              <a:rPr lang="en-US"/>
              <a:t>UNC AI Bootcamp | MOD 10 Project | Contributors: Jamie Bond, Mike Szumski, Rajesh Velamala</a:t>
            </a:r>
          </a:p>
        </p:txBody>
      </p:sp>
      <p:sp>
        <p:nvSpPr>
          <p:cNvPr id="7" name="Slide Number Placeholder 6">
            <a:extLst>
              <a:ext uri="{FF2B5EF4-FFF2-40B4-BE49-F238E27FC236}">
                <a16:creationId xmlns:a16="http://schemas.microsoft.com/office/drawing/2014/main" id="{F43E84BF-59E1-8CFB-8DC2-6EAB502AB726}"/>
              </a:ext>
            </a:extLst>
          </p:cNvPr>
          <p:cNvSpPr>
            <a:spLocks noGrp="1"/>
          </p:cNvSpPr>
          <p:nvPr>
            <p:ph type="sldNum" sz="quarter" idx="12"/>
          </p:nvPr>
        </p:nvSpPr>
        <p:spPr/>
        <p:txBody>
          <a:bodyPr/>
          <a:lstStyle/>
          <a:p>
            <a:fld id="{79F31F10-1257-482C-8051-E7DF71AF7482}" type="slidenum">
              <a:rPr lang="en-US" smtClean="0"/>
              <a:t>‹#›</a:t>
            </a:fld>
            <a:endParaRPr lang="en-US"/>
          </a:p>
        </p:txBody>
      </p:sp>
    </p:spTree>
    <p:extLst>
      <p:ext uri="{BB962C8B-B14F-4D97-AF65-F5344CB8AC3E}">
        <p14:creationId xmlns:p14="http://schemas.microsoft.com/office/powerpoint/2010/main" val="3612163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FDC19-5518-9975-64E9-6258CC40D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1CBBE9-3695-57BF-CB5A-2367E973CF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C031F8-CCA9-0B2E-B963-BE34E3E4E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153C6E-CDF4-5DB7-1B57-320507149E97}"/>
              </a:ext>
            </a:extLst>
          </p:cNvPr>
          <p:cNvSpPr>
            <a:spLocks noGrp="1"/>
          </p:cNvSpPr>
          <p:nvPr>
            <p:ph type="dt" sz="half" idx="10"/>
          </p:nvPr>
        </p:nvSpPr>
        <p:spPr>
          <a:xfrm>
            <a:off x="9749971" y="8867321"/>
            <a:ext cx="2743200" cy="365125"/>
          </a:xfrm>
          <a:prstGeom prst="rect">
            <a:avLst/>
          </a:prstGeom>
        </p:spPr>
        <p:txBody>
          <a:bodyPr/>
          <a:lstStyle/>
          <a:p>
            <a:r>
              <a:rPr lang="en-US"/>
              <a:t>May 2024</a:t>
            </a:r>
          </a:p>
        </p:txBody>
      </p:sp>
      <p:sp>
        <p:nvSpPr>
          <p:cNvPr id="6" name="Footer Placeholder 5">
            <a:extLst>
              <a:ext uri="{FF2B5EF4-FFF2-40B4-BE49-F238E27FC236}">
                <a16:creationId xmlns:a16="http://schemas.microsoft.com/office/drawing/2014/main" id="{77DFB577-CFEE-2427-9F35-18CCE59AD2E3}"/>
              </a:ext>
            </a:extLst>
          </p:cNvPr>
          <p:cNvSpPr>
            <a:spLocks noGrp="1"/>
          </p:cNvSpPr>
          <p:nvPr>
            <p:ph type="ftr" sz="quarter" idx="11"/>
          </p:nvPr>
        </p:nvSpPr>
        <p:spPr/>
        <p:txBody>
          <a:bodyPr/>
          <a:lstStyle/>
          <a:p>
            <a:r>
              <a:rPr lang="en-US"/>
              <a:t>UNC AI Bootcamp | MOD 10 Project | Contributors: Jamie Bond, Mike Szumski, Rajesh Velamala</a:t>
            </a:r>
          </a:p>
        </p:txBody>
      </p:sp>
      <p:sp>
        <p:nvSpPr>
          <p:cNvPr id="7" name="Slide Number Placeholder 6">
            <a:extLst>
              <a:ext uri="{FF2B5EF4-FFF2-40B4-BE49-F238E27FC236}">
                <a16:creationId xmlns:a16="http://schemas.microsoft.com/office/drawing/2014/main" id="{DA52AA35-91B0-0A4F-F0AE-950C1773CB43}"/>
              </a:ext>
            </a:extLst>
          </p:cNvPr>
          <p:cNvSpPr>
            <a:spLocks noGrp="1"/>
          </p:cNvSpPr>
          <p:nvPr>
            <p:ph type="sldNum" sz="quarter" idx="12"/>
          </p:nvPr>
        </p:nvSpPr>
        <p:spPr/>
        <p:txBody>
          <a:bodyPr/>
          <a:lstStyle/>
          <a:p>
            <a:fld id="{79F31F10-1257-482C-8051-E7DF71AF7482}" type="slidenum">
              <a:rPr lang="en-US" smtClean="0"/>
              <a:t>‹#›</a:t>
            </a:fld>
            <a:endParaRPr lang="en-US"/>
          </a:p>
        </p:txBody>
      </p:sp>
    </p:spTree>
    <p:extLst>
      <p:ext uri="{BB962C8B-B14F-4D97-AF65-F5344CB8AC3E}">
        <p14:creationId xmlns:p14="http://schemas.microsoft.com/office/powerpoint/2010/main" val="2485006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1B9D65-2F0A-D977-CB7E-62303FBAA695}"/>
              </a:ext>
            </a:extLst>
          </p:cNvPr>
          <p:cNvSpPr>
            <a:spLocks noGrp="1"/>
          </p:cNvSpPr>
          <p:nvPr>
            <p:ph type="title"/>
          </p:nvPr>
        </p:nvSpPr>
        <p:spPr>
          <a:xfrm>
            <a:off x="838200" y="365126"/>
            <a:ext cx="10515600" cy="41864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7C98E2-E09E-D3D6-C94A-3946C6C2BDD5}"/>
              </a:ext>
            </a:extLst>
          </p:cNvPr>
          <p:cNvSpPr>
            <a:spLocks noGrp="1"/>
          </p:cNvSpPr>
          <p:nvPr>
            <p:ph type="body" idx="1"/>
          </p:nvPr>
        </p:nvSpPr>
        <p:spPr>
          <a:xfrm>
            <a:off x="838200" y="972457"/>
            <a:ext cx="10515600" cy="52045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A95CB2B4-7E9E-C006-BA0B-EE302AF06403}"/>
              </a:ext>
            </a:extLst>
          </p:cNvPr>
          <p:cNvSpPr>
            <a:spLocks noGrp="1"/>
          </p:cNvSpPr>
          <p:nvPr>
            <p:ph type="ftr" sz="quarter" idx="3"/>
          </p:nvPr>
        </p:nvSpPr>
        <p:spPr>
          <a:xfrm>
            <a:off x="3255539" y="6381523"/>
            <a:ext cx="5164514" cy="365125"/>
          </a:xfrm>
          <a:prstGeom prst="rect">
            <a:avLst/>
          </a:prstGeom>
        </p:spPr>
        <p:txBody>
          <a:bodyPr vert="horz" lIns="91440" tIns="45720" rIns="91440" bIns="45720" rtlCol="0" anchor="ctr"/>
          <a:lstStyle>
            <a:lvl1pPr algn="ctr">
              <a:defRPr sz="900">
                <a:solidFill>
                  <a:srgbClr val="858585"/>
                </a:solidFill>
              </a:defRPr>
            </a:lvl1pPr>
          </a:lstStyle>
          <a:p>
            <a:r>
              <a:rPr lang="en-US" dirty="0"/>
              <a:t>UNC AI Bootcamp | MOD 10 Project | Contributors: Jamie Bond, Mike Szumski, Rajesh Velamala</a:t>
            </a:r>
          </a:p>
        </p:txBody>
      </p:sp>
      <p:sp>
        <p:nvSpPr>
          <p:cNvPr id="6" name="Slide Number Placeholder 5">
            <a:extLst>
              <a:ext uri="{FF2B5EF4-FFF2-40B4-BE49-F238E27FC236}">
                <a16:creationId xmlns:a16="http://schemas.microsoft.com/office/drawing/2014/main" id="{D93C1CC3-EB6F-EC01-AC34-AEC39E17D9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82000"/>
                  </a:schemeClr>
                </a:solidFill>
              </a:defRPr>
            </a:lvl1pPr>
          </a:lstStyle>
          <a:p>
            <a:r>
              <a:rPr lang="en-US" sz="900" dirty="0">
                <a:solidFill>
                  <a:srgbClr val="858585"/>
                </a:solidFill>
              </a:rPr>
              <a:t> May 2024 | </a:t>
            </a:r>
            <a:fld id="{79F31F10-1257-482C-8051-E7DF71AF7482}" type="slidenum">
              <a:rPr lang="en-US" smtClean="0">
                <a:solidFill>
                  <a:schemeClr val="bg2">
                    <a:lumMod val="25000"/>
                  </a:schemeClr>
                </a:solidFill>
              </a:rPr>
              <a:pPr/>
              <a:t>‹#›</a:t>
            </a:fld>
            <a:endParaRPr lang="en-US" dirty="0">
              <a:solidFill>
                <a:schemeClr val="bg2">
                  <a:lumMod val="25000"/>
                </a:schemeClr>
              </a:solidFill>
            </a:endParaRPr>
          </a:p>
        </p:txBody>
      </p:sp>
      <p:grpSp>
        <p:nvGrpSpPr>
          <p:cNvPr id="7" name="Group 6">
            <a:extLst>
              <a:ext uri="{FF2B5EF4-FFF2-40B4-BE49-F238E27FC236}">
                <a16:creationId xmlns:a16="http://schemas.microsoft.com/office/drawing/2014/main" id="{805A2625-3CCC-A070-948B-7DD19A89C08F}"/>
              </a:ext>
            </a:extLst>
          </p:cNvPr>
          <p:cNvGrpSpPr>
            <a:grpSpLocks noChangeAspect="1"/>
          </p:cNvGrpSpPr>
          <p:nvPr userDrawn="1"/>
        </p:nvGrpSpPr>
        <p:grpSpPr>
          <a:xfrm>
            <a:off x="838200" y="6356350"/>
            <a:ext cx="2226793" cy="365760"/>
            <a:chOff x="508601" y="5974260"/>
            <a:chExt cx="3726888" cy="640080"/>
          </a:xfrm>
        </p:grpSpPr>
        <p:pic>
          <p:nvPicPr>
            <p:cNvPr id="8" name="Picture 2" descr="Canvas by Instructure">
              <a:extLst>
                <a:ext uri="{FF2B5EF4-FFF2-40B4-BE49-F238E27FC236}">
                  <a16:creationId xmlns:a16="http://schemas.microsoft.com/office/drawing/2014/main" id="{A8F37A66-F70B-9ABD-AF84-D9AE2D71A74F}"/>
                </a:ext>
              </a:extLst>
            </p:cNvPr>
            <p:cNvPicPr>
              <a:picLocks noChangeAspect="1" noChangeArrowheads="1"/>
            </p:cNvPicPr>
            <p:nvPr/>
          </p:nvPicPr>
          <p:blipFill rotWithShape="1">
            <a:blip r:embed="rId13">
              <a:biLevel thresh="25000"/>
              <a:alphaModFix amt="48000"/>
              <a:extLst>
                <a:ext uri="{BEBA8EAE-BF5A-486C-A8C5-ECC9F3942E4B}">
                  <a14:imgProps xmlns:a14="http://schemas.microsoft.com/office/drawing/2010/main">
                    <a14:imgLayer r:embed="rId14">
                      <a14:imgEffect>
                        <a14:brightnessContrast bright="-40000" contrast="-40000"/>
                      </a14:imgEffect>
                    </a14:imgLayer>
                  </a14:imgProps>
                </a:ext>
                <a:ext uri="{28A0092B-C50C-407E-A947-70E740481C1C}">
                  <a14:useLocalDpi xmlns:a14="http://schemas.microsoft.com/office/drawing/2010/main" val="0"/>
                </a:ext>
              </a:extLst>
            </a:blip>
            <a:srcRect l="17316" r="15708"/>
            <a:stretch/>
          </p:blipFill>
          <p:spPr bwMode="auto">
            <a:xfrm>
              <a:off x="508601" y="5974260"/>
              <a:ext cx="1147898" cy="6400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University Branding and Identity Guidelines">
              <a:extLst>
                <a:ext uri="{FF2B5EF4-FFF2-40B4-BE49-F238E27FC236}">
                  <a16:creationId xmlns:a16="http://schemas.microsoft.com/office/drawing/2014/main" id="{AF8A2820-94F6-2C30-7857-0324CFCECB5E}"/>
                </a:ext>
              </a:extLst>
            </p:cNvPr>
            <p:cNvPicPr>
              <a:picLocks noChangeAspect="1" noChangeArrowheads="1"/>
            </p:cNvPicPr>
            <p:nvPr/>
          </p:nvPicPr>
          <p:blipFill>
            <a:blip r:embed="rId15">
              <a:biLevel thresh="75000"/>
              <a:alphaModFix amt="48000"/>
              <a:extLst>
                <a:ext uri="{28A0092B-C50C-407E-A947-70E740481C1C}">
                  <a14:useLocalDpi xmlns:a14="http://schemas.microsoft.com/office/drawing/2010/main" val="0"/>
                </a:ext>
              </a:extLst>
            </a:blip>
            <a:srcRect/>
            <a:stretch>
              <a:fillRect/>
            </a:stretch>
          </p:blipFill>
          <p:spPr bwMode="auto">
            <a:xfrm>
              <a:off x="1911720" y="5974260"/>
              <a:ext cx="2323769" cy="6400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20239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ikeszumski/AgProject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s://github.com/jbondAI/" TargetMode="External"/><Relationship Id="rId4" Type="http://schemas.openxmlformats.org/officeDocument/2006/relationships/hyperlink" Target="https://github.com/mikeszumski/"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field of green plants&#10;&#10;Description automatically generated">
            <a:extLst>
              <a:ext uri="{FF2B5EF4-FFF2-40B4-BE49-F238E27FC236}">
                <a16:creationId xmlns:a16="http://schemas.microsoft.com/office/drawing/2014/main" id="{FA3A57E4-21E4-7318-0F81-1637369EA194}"/>
              </a:ext>
            </a:extLst>
          </p:cNvPr>
          <p:cNvPicPr>
            <a:picLocks noChangeAspect="1"/>
          </p:cNvPicPr>
          <p:nvPr/>
        </p:nvPicPr>
        <p:blipFill rotWithShape="1">
          <a:blip r:embed="rId2">
            <a:extLst>
              <a:ext uri="{28A0092B-C50C-407E-A947-70E740481C1C}">
                <a14:useLocalDpi xmlns:a14="http://schemas.microsoft.com/office/drawing/2010/main" val="0"/>
              </a:ext>
            </a:extLst>
          </a:blip>
          <a:srcRect t="38278" b="25801"/>
          <a:stretch/>
        </p:blipFill>
        <p:spPr>
          <a:xfrm>
            <a:off x="0" y="1"/>
            <a:ext cx="12728013" cy="6858000"/>
          </a:xfrm>
          <a:prstGeom prst="rect">
            <a:avLst/>
          </a:prstGeom>
        </p:spPr>
      </p:pic>
      <p:sp>
        <p:nvSpPr>
          <p:cNvPr id="20" name="TextBox 19">
            <a:extLst>
              <a:ext uri="{FF2B5EF4-FFF2-40B4-BE49-F238E27FC236}">
                <a16:creationId xmlns:a16="http://schemas.microsoft.com/office/drawing/2014/main" id="{1E2DA2EE-7F87-286B-81D9-4113D913B7E6}"/>
              </a:ext>
            </a:extLst>
          </p:cNvPr>
          <p:cNvSpPr txBox="1"/>
          <p:nvPr/>
        </p:nvSpPr>
        <p:spPr>
          <a:xfrm>
            <a:off x="9001125" y="136525"/>
            <a:ext cx="2799471" cy="369332"/>
          </a:xfrm>
          <a:prstGeom prst="rect">
            <a:avLst/>
          </a:prstGeom>
          <a:noFill/>
        </p:spPr>
        <p:txBody>
          <a:bodyPr wrap="square" rtlCol="0">
            <a:spAutoFit/>
          </a:bodyPr>
          <a:lstStyle/>
          <a:p>
            <a:pPr algn="r"/>
            <a:r>
              <a:rPr lang="en-US" b="1" dirty="0">
                <a:solidFill>
                  <a:srgbClr val="FF0000"/>
                </a:solidFill>
              </a:rPr>
              <a:t>WORKING DRAFT</a:t>
            </a:r>
          </a:p>
        </p:txBody>
      </p:sp>
      <p:pic>
        <p:nvPicPr>
          <p:cNvPr id="30" name="Picture 29">
            <a:extLst>
              <a:ext uri="{FF2B5EF4-FFF2-40B4-BE49-F238E27FC236}">
                <a16:creationId xmlns:a16="http://schemas.microsoft.com/office/drawing/2014/main" id="{432359D1-8895-C744-437D-285E2AD622F6}"/>
              </a:ext>
            </a:extLst>
          </p:cNvPr>
          <p:cNvPicPr>
            <a:picLocks noChangeAspect="1"/>
          </p:cNvPicPr>
          <p:nvPr/>
        </p:nvPicPr>
        <p:blipFill>
          <a:blip r:embed="rId3">
            <a:alphaModFix amt="48000"/>
            <a:duotone>
              <a:prstClr val="black"/>
              <a:schemeClr val="tx2">
                <a:tint val="45000"/>
                <a:satMod val="400000"/>
              </a:schemeClr>
            </a:duotone>
          </a:blip>
          <a:srcRect r="2508"/>
          <a:stretch>
            <a:fillRect/>
          </a:stretch>
        </p:blipFill>
        <p:spPr>
          <a:xfrm>
            <a:off x="2714827" y="1666216"/>
            <a:ext cx="9898886" cy="4052512"/>
          </a:xfrm>
          <a:custGeom>
            <a:avLst/>
            <a:gdLst>
              <a:gd name="connsiteX0" fmla="*/ 0 w 7916787"/>
              <a:gd name="connsiteY0" fmla="*/ 0 h 3241059"/>
              <a:gd name="connsiteX1" fmla="*/ 7916787 w 7916787"/>
              <a:gd name="connsiteY1" fmla="*/ 0 h 3241059"/>
              <a:gd name="connsiteX2" fmla="*/ 7916787 w 7916787"/>
              <a:gd name="connsiteY2" fmla="*/ 3241059 h 3241059"/>
              <a:gd name="connsiteX3" fmla="*/ 0 w 7916787"/>
              <a:gd name="connsiteY3" fmla="*/ 3241059 h 3241059"/>
              <a:gd name="connsiteX4" fmla="*/ 0 w 7916787"/>
              <a:gd name="connsiteY4" fmla="*/ 0 h 3241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6787" h="3241059">
                <a:moveTo>
                  <a:pt x="0" y="0"/>
                </a:moveTo>
                <a:lnTo>
                  <a:pt x="7916787" y="0"/>
                </a:lnTo>
                <a:lnTo>
                  <a:pt x="7916787" y="3241059"/>
                </a:lnTo>
                <a:lnTo>
                  <a:pt x="0" y="3241059"/>
                </a:lnTo>
                <a:lnTo>
                  <a:pt x="0" y="0"/>
                </a:lnTo>
                <a:close/>
              </a:path>
            </a:pathLst>
          </a:custGeom>
        </p:spPr>
      </p:pic>
      <p:sp>
        <p:nvSpPr>
          <p:cNvPr id="31" name="Rectangle 30">
            <a:extLst>
              <a:ext uri="{FF2B5EF4-FFF2-40B4-BE49-F238E27FC236}">
                <a16:creationId xmlns:a16="http://schemas.microsoft.com/office/drawing/2014/main" id="{8515D058-4DBF-1507-B168-43E0197ACFC4}"/>
              </a:ext>
            </a:extLst>
          </p:cNvPr>
          <p:cNvSpPr/>
          <p:nvPr/>
        </p:nvSpPr>
        <p:spPr>
          <a:xfrm>
            <a:off x="23340" y="4579456"/>
            <a:ext cx="12704673" cy="2278544"/>
          </a:xfrm>
          <a:prstGeom prst="rect">
            <a:avLst/>
          </a:prstGeom>
          <a:gradFill flip="none" rotWithShape="1">
            <a:gsLst>
              <a:gs pos="55000">
                <a:schemeClr val="tx1">
                  <a:alpha val="54000"/>
                </a:schemeClr>
              </a:gs>
              <a:gs pos="1000">
                <a:schemeClr val="tx1">
                  <a:lumMod val="95000"/>
                  <a:lumOff val="5000"/>
                  <a:alpha val="88000"/>
                </a:schemeClr>
              </a:gs>
              <a:gs pos="100000">
                <a:schemeClr val="tx1">
                  <a:lumMod val="95000"/>
                  <a:lumOff val="5000"/>
                  <a:alpha val="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 name="Subtitle 2">
            <a:extLst>
              <a:ext uri="{FF2B5EF4-FFF2-40B4-BE49-F238E27FC236}">
                <a16:creationId xmlns:a16="http://schemas.microsoft.com/office/drawing/2014/main" id="{97B40291-2497-9A25-4376-D070518C8F4B}"/>
              </a:ext>
            </a:extLst>
          </p:cNvPr>
          <p:cNvSpPr>
            <a:spLocks noGrp="1"/>
          </p:cNvSpPr>
          <p:nvPr>
            <p:ph type="subTitle" idx="1"/>
          </p:nvPr>
        </p:nvSpPr>
        <p:spPr>
          <a:xfrm>
            <a:off x="480751" y="4825145"/>
            <a:ext cx="3726888" cy="692150"/>
          </a:xfrm>
        </p:spPr>
        <p:txBody>
          <a:bodyPr>
            <a:normAutofit/>
          </a:bodyPr>
          <a:lstStyle/>
          <a:p>
            <a:pPr algn="l"/>
            <a:r>
              <a:rPr lang="en-US" sz="1800" b="1" dirty="0">
                <a:solidFill>
                  <a:schemeClr val="bg1"/>
                </a:solidFill>
              </a:rPr>
              <a:t>2024 AI BOOTCAMP  </a:t>
            </a:r>
            <a:r>
              <a:rPr lang="en-US" sz="1800" dirty="0">
                <a:solidFill>
                  <a:schemeClr val="bg1"/>
                </a:solidFill>
              </a:rPr>
              <a:t>| PROJECT 3</a:t>
            </a:r>
          </a:p>
        </p:txBody>
      </p:sp>
      <p:sp>
        <p:nvSpPr>
          <p:cNvPr id="6" name="TextBox 5">
            <a:extLst>
              <a:ext uri="{FF2B5EF4-FFF2-40B4-BE49-F238E27FC236}">
                <a16:creationId xmlns:a16="http://schemas.microsoft.com/office/drawing/2014/main" id="{4D954648-0CAF-A9DC-5830-CA2461A7A48A}"/>
              </a:ext>
            </a:extLst>
          </p:cNvPr>
          <p:cNvSpPr txBox="1"/>
          <p:nvPr/>
        </p:nvSpPr>
        <p:spPr>
          <a:xfrm>
            <a:off x="465252" y="5150905"/>
            <a:ext cx="3542555" cy="276999"/>
          </a:xfrm>
          <a:prstGeom prst="rect">
            <a:avLst/>
          </a:prstGeom>
          <a:noFill/>
        </p:spPr>
        <p:txBody>
          <a:bodyPr wrap="square">
            <a:spAutoFit/>
          </a:bodyPr>
          <a:lstStyle/>
          <a:p>
            <a:pPr algn="l"/>
            <a:r>
              <a:rPr lang="en-US" sz="1200" dirty="0">
                <a:solidFill>
                  <a:schemeClr val="bg1"/>
                </a:solidFill>
              </a:rPr>
              <a:t>CONTRIBUTORS: Mike </a:t>
            </a:r>
            <a:r>
              <a:rPr lang="en-US" sz="1200" dirty="0" err="1">
                <a:solidFill>
                  <a:schemeClr val="bg1"/>
                </a:solidFill>
              </a:rPr>
              <a:t>Szumski</a:t>
            </a:r>
            <a:r>
              <a:rPr lang="en-US" sz="1200" dirty="0">
                <a:solidFill>
                  <a:schemeClr val="bg1"/>
                </a:solidFill>
              </a:rPr>
              <a:t> and Jamie Bond</a:t>
            </a:r>
          </a:p>
        </p:txBody>
      </p:sp>
      <p:grpSp>
        <p:nvGrpSpPr>
          <p:cNvPr id="17" name="Group 16">
            <a:extLst>
              <a:ext uri="{FF2B5EF4-FFF2-40B4-BE49-F238E27FC236}">
                <a16:creationId xmlns:a16="http://schemas.microsoft.com/office/drawing/2014/main" id="{96231A26-1323-48E4-A786-1F90CF6A4510}"/>
              </a:ext>
            </a:extLst>
          </p:cNvPr>
          <p:cNvGrpSpPr/>
          <p:nvPr/>
        </p:nvGrpSpPr>
        <p:grpSpPr>
          <a:xfrm>
            <a:off x="465252" y="5809074"/>
            <a:ext cx="3726888" cy="640080"/>
            <a:chOff x="508601" y="5974260"/>
            <a:chExt cx="3726888" cy="640080"/>
          </a:xfrm>
        </p:grpSpPr>
        <p:pic>
          <p:nvPicPr>
            <p:cNvPr id="1026" name="Picture 2" descr="Canvas by Instructure">
              <a:extLst>
                <a:ext uri="{FF2B5EF4-FFF2-40B4-BE49-F238E27FC236}">
                  <a16:creationId xmlns:a16="http://schemas.microsoft.com/office/drawing/2014/main" id="{E31E606C-1D15-3971-0B46-858550949926}"/>
                </a:ext>
              </a:extLst>
            </p:cNvPr>
            <p:cNvPicPr>
              <a:picLocks noChangeAspect="1" noChangeArrowheads="1"/>
            </p:cNvPicPr>
            <p:nvPr/>
          </p:nvPicPr>
          <p:blipFill rotWithShape="1">
            <a:blip r:embed="rId4">
              <a:lum bright="70000" contrast="-70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rcRect l="17316" r="15708"/>
            <a:stretch/>
          </p:blipFill>
          <p:spPr bwMode="auto">
            <a:xfrm>
              <a:off x="508601" y="5974260"/>
              <a:ext cx="1147898" cy="6400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Branding and Identity Guidelines">
              <a:extLst>
                <a:ext uri="{FF2B5EF4-FFF2-40B4-BE49-F238E27FC236}">
                  <a16:creationId xmlns:a16="http://schemas.microsoft.com/office/drawing/2014/main" id="{AA710F9F-4AF3-9570-EFF1-A4870A167635}"/>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1911720" y="5974260"/>
              <a:ext cx="2323769" cy="64008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E329A12A-DB02-A0EC-77F5-1D73C6323F26}"/>
              </a:ext>
            </a:extLst>
          </p:cNvPr>
          <p:cNvSpPr>
            <a:spLocks noGrp="1"/>
          </p:cNvSpPr>
          <p:nvPr>
            <p:ph type="ctrTitle"/>
          </p:nvPr>
        </p:nvSpPr>
        <p:spPr>
          <a:xfrm>
            <a:off x="6885427" y="1983564"/>
            <a:ext cx="3617473" cy="2278544"/>
          </a:xfrm>
        </p:spPr>
        <p:txBody>
          <a:bodyPr>
            <a:normAutofit/>
          </a:bodyPr>
          <a:lstStyle/>
          <a:p>
            <a:pPr algn="l"/>
            <a:r>
              <a:rPr lang="en-US" sz="2800" dirty="0">
                <a:solidFill>
                  <a:schemeClr val="bg1"/>
                </a:solidFill>
              </a:rPr>
              <a:t>Predicting the</a:t>
            </a:r>
            <a:br>
              <a:rPr lang="en-US" sz="2800" dirty="0">
                <a:solidFill>
                  <a:schemeClr val="bg1"/>
                </a:solidFill>
              </a:rPr>
            </a:br>
            <a:r>
              <a:rPr lang="en-US" sz="3600" b="1" dirty="0">
                <a:solidFill>
                  <a:srgbClr val="CCCC00"/>
                </a:solidFill>
                <a:effectLst>
                  <a:outerShdw blurRad="38100" dist="38100" dir="2700000" algn="tl">
                    <a:srgbClr val="000000">
                      <a:alpha val="43137"/>
                    </a:srgbClr>
                  </a:outerShdw>
                </a:effectLst>
              </a:rPr>
              <a:t>Impacts of Climate Change</a:t>
            </a:r>
            <a:br>
              <a:rPr lang="en-US" sz="2800" dirty="0">
                <a:solidFill>
                  <a:schemeClr val="bg1"/>
                </a:solidFill>
              </a:rPr>
            </a:br>
            <a:r>
              <a:rPr lang="en-US" sz="2800" dirty="0">
                <a:solidFill>
                  <a:schemeClr val="bg1"/>
                </a:solidFill>
              </a:rPr>
              <a:t>on North Carolina’s Agricultural Sector</a:t>
            </a:r>
          </a:p>
        </p:txBody>
      </p:sp>
    </p:spTree>
    <p:extLst>
      <p:ext uri="{BB962C8B-B14F-4D97-AF65-F5344CB8AC3E}">
        <p14:creationId xmlns:p14="http://schemas.microsoft.com/office/powerpoint/2010/main" val="3222306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field of green plants&#10;&#10;Description automatically generated">
            <a:extLst>
              <a:ext uri="{FF2B5EF4-FFF2-40B4-BE49-F238E27FC236}">
                <a16:creationId xmlns:a16="http://schemas.microsoft.com/office/drawing/2014/main" id="{3801F23A-8E75-546E-3B5C-E4364713C483}"/>
              </a:ext>
            </a:extLst>
          </p:cNvPr>
          <p:cNvPicPr>
            <a:picLocks noChangeAspect="1"/>
          </p:cNvPicPr>
          <p:nvPr/>
        </p:nvPicPr>
        <p:blipFill rotWithShape="1">
          <a:blip r:embed="rId3">
            <a:extLst>
              <a:ext uri="{28A0092B-C50C-407E-A947-70E740481C1C}">
                <a14:useLocalDpi xmlns:a14="http://schemas.microsoft.com/office/drawing/2010/main" val="0"/>
              </a:ext>
            </a:extLst>
          </a:blip>
          <a:srcRect t="15042" b="4286"/>
          <a:stretch/>
        </p:blipFill>
        <p:spPr>
          <a:xfrm>
            <a:off x="6524509" y="-1"/>
            <a:ext cx="5667491" cy="6858001"/>
          </a:xfrm>
          <a:prstGeom prst="rect">
            <a:avLst/>
          </a:prstGeom>
        </p:spPr>
      </p:pic>
      <p:sp>
        <p:nvSpPr>
          <p:cNvPr id="3" name="Rectangle 2">
            <a:extLst>
              <a:ext uri="{FF2B5EF4-FFF2-40B4-BE49-F238E27FC236}">
                <a16:creationId xmlns:a16="http://schemas.microsoft.com/office/drawing/2014/main" id="{D55B6481-BAA4-E16B-6103-5200B0054B1B}"/>
              </a:ext>
            </a:extLst>
          </p:cNvPr>
          <p:cNvSpPr/>
          <p:nvPr/>
        </p:nvSpPr>
        <p:spPr>
          <a:xfrm>
            <a:off x="6524509" y="1333500"/>
            <a:ext cx="5667491" cy="5524499"/>
          </a:xfrm>
          <a:prstGeom prst="rect">
            <a:avLst/>
          </a:prstGeom>
          <a:gradFill flip="none" rotWithShape="1">
            <a:gsLst>
              <a:gs pos="55000">
                <a:schemeClr val="tx1">
                  <a:alpha val="33000"/>
                </a:schemeClr>
              </a:gs>
              <a:gs pos="1000">
                <a:schemeClr val="tx1">
                  <a:lumMod val="95000"/>
                  <a:lumOff val="5000"/>
                  <a:alpha val="0"/>
                </a:schemeClr>
              </a:gs>
              <a:gs pos="100000">
                <a:schemeClr val="tx1">
                  <a:lumMod val="95000"/>
                  <a:lumOff val="5000"/>
                  <a:alpha val="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Footer Placeholder 9">
            <a:extLst>
              <a:ext uri="{FF2B5EF4-FFF2-40B4-BE49-F238E27FC236}">
                <a16:creationId xmlns:a16="http://schemas.microsoft.com/office/drawing/2014/main" id="{1DF2892B-28F0-7627-9924-0A3649614BF2}"/>
              </a:ext>
            </a:extLst>
          </p:cNvPr>
          <p:cNvSpPr>
            <a:spLocks noGrp="1"/>
          </p:cNvSpPr>
          <p:nvPr>
            <p:ph type="ftr" sz="quarter" idx="11"/>
          </p:nvPr>
        </p:nvSpPr>
        <p:spPr>
          <a:xfrm>
            <a:off x="3936999" y="6363154"/>
            <a:ext cx="5587011" cy="365125"/>
          </a:xfrm>
        </p:spPr>
        <p:txBody>
          <a:bodyPr/>
          <a:lstStyle/>
          <a:p>
            <a:r>
              <a:rPr lang="en-US" dirty="0"/>
              <a:t>UNC AI Bootcamp | MOD 24 Project | </a:t>
            </a:r>
            <a:r>
              <a:rPr lang="en-US" dirty="0">
                <a:solidFill>
                  <a:schemeClr val="bg1"/>
                </a:solidFill>
              </a:rPr>
              <a:t>Contributors: Mike </a:t>
            </a:r>
            <a:r>
              <a:rPr lang="en-US" dirty="0" err="1">
                <a:solidFill>
                  <a:schemeClr val="bg1"/>
                </a:solidFill>
              </a:rPr>
              <a:t>Szumski</a:t>
            </a:r>
            <a:r>
              <a:rPr lang="en-US" dirty="0">
                <a:solidFill>
                  <a:schemeClr val="bg1"/>
                </a:solidFill>
              </a:rPr>
              <a:t> and Jamie Bond</a:t>
            </a:r>
          </a:p>
        </p:txBody>
      </p:sp>
      <p:sp>
        <p:nvSpPr>
          <p:cNvPr id="11" name="Slide Number Placeholder 10">
            <a:extLst>
              <a:ext uri="{FF2B5EF4-FFF2-40B4-BE49-F238E27FC236}">
                <a16:creationId xmlns:a16="http://schemas.microsoft.com/office/drawing/2014/main" id="{9F9539A8-7FB1-FA90-F756-569C3E429EC5}"/>
              </a:ext>
            </a:extLst>
          </p:cNvPr>
          <p:cNvSpPr>
            <a:spLocks noGrp="1"/>
          </p:cNvSpPr>
          <p:nvPr>
            <p:ph type="sldNum" sz="quarter" idx="12"/>
          </p:nvPr>
        </p:nvSpPr>
        <p:spPr/>
        <p:txBody>
          <a:bodyPr/>
          <a:lstStyle/>
          <a:p>
            <a:fld id="{79F31F10-1257-482C-8051-E7DF71AF7482}" type="slidenum">
              <a:rPr lang="en-US" sz="1000" smtClean="0">
                <a:solidFill>
                  <a:schemeClr val="bg1"/>
                </a:solidFill>
              </a:rPr>
              <a:t>2</a:t>
            </a:fld>
            <a:endParaRPr lang="en-US" sz="1000" dirty="0">
              <a:solidFill>
                <a:schemeClr val="bg1"/>
              </a:solidFill>
            </a:endParaRPr>
          </a:p>
        </p:txBody>
      </p:sp>
      <p:grpSp>
        <p:nvGrpSpPr>
          <p:cNvPr id="5" name="Group 4">
            <a:extLst>
              <a:ext uri="{FF2B5EF4-FFF2-40B4-BE49-F238E27FC236}">
                <a16:creationId xmlns:a16="http://schemas.microsoft.com/office/drawing/2014/main" id="{0F7736E9-2328-4188-0DAE-6E6E7B299BB3}"/>
              </a:ext>
            </a:extLst>
          </p:cNvPr>
          <p:cNvGrpSpPr/>
          <p:nvPr/>
        </p:nvGrpSpPr>
        <p:grpSpPr>
          <a:xfrm>
            <a:off x="690096" y="3601050"/>
            <a:ext cx="5834412" cy="1801649"/>
            <a:chOff x="715107" y="4135902"/>
            <a:chExt cx="5834412" cy="1801649"/>
          </a:xfrm>
        </p:grpSpPr>
        <p:sp>
          <p:nvSpPr>
            <p:cNvPr id="24" name="Rectangle 23">
              <a:extLst>
                <a:ext uri="{FF2B5EF4-FFF2-40B4-BE49-F238E27FC236}">
                  <a16:creationId xmlns:a16="http://schemas.microsoft.com/office/drawing/2014/main" id="{38498BA5-18C4-FF1F-95A9-1489BAB02B82}"/>
                </a:ext>
              </a:extLst>
            </p:cNvPr>
            <p:cNvSpPr/>
            <p:nvPr/>
          </p:nvSpPr>
          <p:spPr>
            <a:xfrm>
              <a:off x="715107" y="4135902"/>
              <a:ext cx="5834412" cy="1801649"/>
            </a:xfrm>
            <a:prstGeom prst="rect">
              <a:avLst/>
            </a:prstGeom>
            <a:solidFill>
              <a:srgbClr val="CCCC00">
                <a:alpha val="2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77E50793-C284-2CFF-834B-8DE7255423BB}"/>
                </a:ext>
              </a:extLst>
            </p:cNvPr>
            <p:cNvSpPr txBox="1"/>
            <p:nvPr/>
          </p:nvSpPr>
          <p:spPr>
            <a:xfrm>
              <a:off x="970991" y="4286132"/>
              <a:ext cx="5125009" cy="1461939"/>
            </a:xfrm>
            <a:prstGeom prst="rect">
              <a:avLst/>
            </a:prstGeom>
            <a:noFill/>
          </p:spPr>
          <p:txBody>
            <a:bodyPr wrap="square">
              <a:spAutoFit/>
            </a:bodyPr>
            <a:lstStyle/>
            <a:p>
              <a:pPr>
                <a:spcAft>
                  <a:spcPts val="600"/>
                </a:spcAft>
              </a:pPr>
              <a:r>
                <a:rPr lang="en-US" sz="1400" b="1" dirty="0">
                  <a:solidFill>
                    <a:srgbClr val="CCCC00"/>
                  </a:solidFill>
                </a:rPr>
                <a:t>PROJECT OBJECTIVE</a:t>
              </a:r>
            </a:p>
            <a:p>
              <a:r>
                <a:rPr lang="en-US" sz="1400" dirty="0"/>
                <a:t>In this project, the University of North Carolina Charlotte / Chapel Hill AI Bootcamp project team examined the impacts of weather events, particularly flooding, on North Carolina agriculture and developed predictions about future impacts of climate change driven events on the state’s agricultural sector. </a:t>
              </a:r>
            </a:p>
          </p:txBody>
        </p:sp>
      </p:grpSp>
      <p:graphicFrame>
        <p:nvGraphicFramePr>
          <p:cNvPr id="13" name="Content Placeholder 12">
            <a:extLst>
              <a:ext uri="{FF2B5EF4-FFF2-40B4-BE49-F238E27FC236}">
                <a16:creationId xmlns:a16="http://schemas.microsoft.com/office/drawing/2014/main" id="{F8C8E940-B712-4D86-578A-0281DE80A72C}"/>
              </a:ext>
            </a:extLst>
          </p:cNvPr>
          <p:cNvGraphicFramePr>
            <a:graphicFrameLocks noGrp="1"/>
          </p:cNvGraphicFramePr>
          <p:nvPr>
            <p:ph idx="1"/>
            <p:extLst>
              <p:ext uri="{D42A27DB-BD31-4B8C-83A1-F6EECF244321}">
                <p14:modId xmlns:p14="http://schemas.microsoft.com/office/powerpoint/2010/main" val="2556800633"/>
              </p:ext>
            </p:extLst>
          </p:nvPr>
        </p:nvGraphicFramePr>
        <p:xfrm>
          <a:off x="6985892" y="2754055"/>
          <a:ext cx="4617724" cy="3205072"/>
        </p:xfrm>
        <a:graphic>
          <a:graphicData uri="http://schemas.openxmlformats.org/drawingml/2006/table">
            <a:tbl>
              <a:tblPr firstRow="1" bandRow="1">
                <a:tableStyleId>{2D5ABB26-0587-4C30-8999-92F81FD0307C}</a:tableStyleId>
              </a:tblPr>
              <a:tblGrid>
                <a:gridCol w="2834640">
                  <a:extLst>
                    <a:ext uri="{9D8B030D-6E8A-4147-A177-3AD203B41FA5}">
                      <a16:colId xmlns:a16="http://schemas.microsoft.com/office/drawing/2014/main" val="978306874"/>
                    </a:ext>
                  </a:extLst>
                </a:gridCol>
                <a:gridCol w="640080">
                  <a:extLst>
                    <a:ext uri="{9D8B030D-6E8A-4147-A177-3AD203B41FA5}">
                      <a16:colId xmlns:a16="http://schemas.microsoft.com/office/drawing/2014/main" val="3503131145"/>
                    </a:ext>
                  </a:extLst>
                </a:gridCol>
                <a:gridCol w="1143004">
                  <a:extLst>
                    <a:ext uri="{9D8B030D-6E8A-4147-A177-3AD203B41FA5}">
                      <a16:colId xmlns:a16="http://schemas.microsoft.com/office/drawing/2014/main" val="3234429379"/>
                    </a:ext>
                  </a:extLst>
                </a:gridCol>
              </a:tblGrid>
              <a:tr h="6091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bg1"/>
                          </a:solidFill>
                          <a:effectLst>
                            <a:outerShdw blurRad="38100" dist="38100" dir="2700000" algn="tl">
                              <a:srgbClr val="000000">
                                <a:alpha val="43137"/>
                              </a:srgbClr>
                            </a:outerShdw>
                          </a:effectLst>
                        </a:rPr>
                        <a:t>CONTENTS</a:t>
                      </a:r>
                      <a:endParaRPr lang="en-US" b="1" dirty="0">
                        <a:solidFill>
                          <a:schemeClr val="bg1"/>
                        </a:solidFill>
                        <a:effectLst>
                          <a:outerShdw blurRad="38100" dist="38100" dir="2700000" algn="tl">
                            <a:srgbClr val="000000">
                              <a:alpha val="43137"/>
                            </a:srgbClr>
                          </a:outerShdw>
                        </a:effectLst>
                      </a:endParaRPr>
                    </a:p>
                  </a:txBody>
                  <a:tcPr/>
                </a:tc>
                <a:tc>
                  <a:txBody>
                    <a:bodyPr/>
                    <a:lstStyle/>
                    <a:p>
                      <a:endParaRPr lang="en-US" dirty="0"/>
                    </a:p>
                  </a:txBody>
                  <a:tcPr/>
                </a:tc>
                <a:tc>
                  <a:txBody>
                    <a:bodyPr/>
                    <a:lstStyle/>
                    <a:p>
                      <a:pPr algn="ctr"/>
                      <a:r>
                        <a:rPr lang="en-US" sz="1600" i="1" dirty="0">
                          <a:solidFill>
                            <a:schemeClr val="bg1"/>
                          </a:solidFill>
                        </a:rPr>
                        <a:t>PAGE</a:t>
                      </a:r>
                    </a:p>
                  </a:txBody>
                  <a:tcPr anchor="b"/>
                </a:tc>
                <a:extLst>
                  <a:ext uri="{0D108BD9-81ED-4DB2-BD59-A6C34878D82A}">
                    <a16:rowId xmlns:a16="http://schemas.microsoft.com/office/drawing/2014/main" val="590355332"/>
                  </a:ext>
                </a:extLst>
              </a:tr>
              <a:tr h="370840">
                <a:tc>
                  <a:txBody>
                    <a:bodyPr/>
                    <a:lstStyle/>
                    <a:p>
                      <a:r>
                        <a:rPr lang="en-US" dirty="0">
                          <a:solidFill>
                            <a:schemeClr val="bg1"/>
                          </a:solidFill>
                          <a:effectLst>
                            <a:outerShdw blurRad="38100" dist="38100" dir="2700000" algn="tl">
                              <a:srgbClr val="000000">
                                <a:alpha val="43137"/>
                              </a:srgbClr>
                            </a:outerShdw>
                          </a:effectLst>
                        </a:rPr>
                        <a:t>Executive Summary</a:t>
                      </a:r>
                    </a:p>
                  </a:txBody>
                  <a:tcPr>
                    <a:lnB w="3175" cap="flat" cmpd="sng" algn="ctr">
                      <a:solidFill>
                        <a:schemeClr val="bg1"/>
                      </a:solidFill>
                      <a:prstDash val="solid"/>
                      <a:round/>
                      <a:headEnd type="none" w="med" len="med"/>
                      <a:tailEnd type="none" w="med" len="med"/>
                    </a:lnB>
                  </a:tcPr>
                </a:tc>
                <a:tc>
                  <a:txBody>
                    <a:bodyPr/>
                    <a:lstStyle/>
                    <a:p>
                      <a:endParaRPr lang="en-US">
                        <a:solidFill>
                          <a:schemeClr val="bg1"/>
                        </a:solidFill>
                        <a:effectLst>
                          <a:outerShdw blurRad="38100" dist="38100" dir="2700000" algn="tl">
                            <a:srgbClr val="000000">
                              <a:alpha val="43137"/>
                            </a:srgbClr>
                          </a:outerShdw>
                        </a:effectLst>
                      </a:endParaRPr>
                    </a:p>
                  </a:txBody>
                  <a:tcPr>
                    <a:lnB w="3175" cap="flat" cmpd="sng" algn="ctr">
                      <a:solidFill>
                        <a:schemeClr val="bg1"/>
                      </a:solidFill>
                      <a:prstDash val="solid"/>
                      <a:round/>
                      <a:headEnd type="none" w="med" len="med"/>
                      <a:tailEnd type="none" w="med" len="med"/>
                    </a:lnB>
                  </a:tcPr>
                </a:tc>
                <a:tc>
                  <a:txBody>
                    <a:bodyPr/>
                    <a:lstStyle/>
                    <a:p>
                      <a:pPr algn="ctr"/>
                      <a:r>
                        <a:rPr lang="en-US" dirty="0">
                          <a:solidFill>
                            <a:schemeClr val="bg1"/>
                          </a:solidFill>
                          <a:effectLst>
                            <a:outerShdw blurRad="38100" dist="38100" dir="2700000" algn="tl">
                              <a:srgbClr val="000000">
                                <a:alpha val="43137"/>
                              </a:srgbClr>
                            </a:outerShdw>
                          </a:effectLst>
                        </a:rPr>
                        <a:t>3</a:t>
                      </a:r>
                    </a:p>
                  </a:txBody>
                  <a:tcPr anchor="ctr">
                    <a:lnB w="31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64597438"/>
                  </a:ext>
                </a:extLst>
              </a:tr>
              <a:tr h="370840">
                <a:tc>
                  <a:txBody>
                    <a:bodyPr/>
                    <a:lstStyle/>
                    <a:p>
                      <a:r>
                        <a:rPr lang="en-US" dirty="0">
                          <a:solidFill>
                            <a:schemeClr val="bg1"/>
                          </a:solidFill>
                          <a:effectLst>
                            <a:outerShdw blurRad="38100" dist="38100" dir="2700000" algn="tl">
                              <a:srgbClr val="000000">
                                <a:alpha val="43137"/>
                              </a:srgbClr>
                            </a:outerShdw>
                          </a:effectLst>
                        </a:rPr>
                        <a:t>Overview</a:t>
                      </a: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endParaRPr lang="en-US" dirty="0">
                        <a:solidFill>
                          <a:schemeClr val="bg1"/>
                        </a:solidFill>
                        <a:effectLst>
                          <a:outerShdw blurRad="38100" dist="38100" dir="2700000" algn="tl">
                            <a:srgbClr val="000000">
                              <a:alpha val="43137"/>
                            </a:srgbClr>
                          </a:outerShdw>
                        </a:effectLst>
                      </a:endParaRP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pPr algn="ctr"/>
                      <a:r>
                        <a:rPr lang="en-US" dirty="0">
                          <a:solidFill>
                            <a:schemeClr val="bg1"/>
                          </a:solidFill>
                          <a:effectLst>
                            <a:outerShdw blurRad="38100" dist="38100" dir="2700000" algn="tl">
                              <a:srgbClr val="000000">
                                <a:alpha val="43137"/>
                              </a:srgbClr>
                            </a:outerShdw>
                          </a:effectLst>
                        </a:rPr>
                        <a:t>4</a:t>
                      </a:r>
                    </a:p>
                  </a:txBody>
                  <a:tcPr anchor="ct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80952049"/>
                  </a:ext>
                </a:extLst>
              </a:tr>
              <a:tr h="370840">
                <a:tc>
                  <a:txBody>
                    <a:bodyPr/>
                    <a:lstStyle/>
                    <a:p>
                      <a:r>
                        <a:rPr lang="en-US" dirty="0">
                          <a:solidFill>
                            <a:schemeClr val="bg1"/>
                          </a:solidFill>
                          <a:effectLst>
                            <a:outerShdw blurRad="38100" dist="38100" dir="2700000" algn="tl">
                              <a:srgbClr val="000000">
                                <a:alpha val="43137"/>
                              </a:srgbClr>
                            </a:outerShdw>
                          </a:effectLst>
                        </a:rPr>
                        <a:t>Data Exploration</a:t>
                      </a: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endParaRPr lang="en-US" dirty="0">
                        <a:solidFill>
                          <a:schemeClr val="bg1"/>
                        </a:solidFill>
                        <a:effectLst>
                          <a:outerShdw blurRad="38100" dist="38100" dir="2700000" algn="tl">
                            <a:srgbClr val="000000">
                              <a:alpha val="43137"/>
                            </a:srgbClr>
                          </a:outerShdw>
                        </a:effectLst>
                      </a:endParaRP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pPr algn="ctr"/>
                      <a:r>
                        <a:rPr lang="en-US" dirty="0">
                          <a:solidFill>
                            <a:schemeClr val="bg1"/>
                          </a:solidFill>
                          <a:effectLst>
                            <a:outerShdw blurRad="38100" dist="38100" dir="2700000" algn="tl">
                              <a:srgbClr val="000000">
                                <a:alpha val="43137"/>
                              </a:srgbClr>
                            </a:outerShdw>
                          </a:effectLst>
                        </a:rPr>
                        <a:t>5</a:t>
                      </a:r>
                    </a:p>
                  </a:txBody>
                  <a:tcPr anchor="ct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82445020"/>
                  </a:ext>
                </a:extLst>
              </a:tr>
              <a:tr h="370840">
                <a:tc>
                  <a:txBody>
                    <a:bodyPr/>
                    <a:lstStyle/>
                    <a:p>
                      <a:r>
                        <a:rPr lang="en-US" dirty="0">
                          <a:solidFill>
                            <a:schemeClr val="bg1"/>
                          </a:solidFill>
                          <a:effectLst>
                            <a:outerShdw blurRad="38100" dist="38100" dir="2700000" algn="tl">
                              <a:srgbClr val="000000">
                                <a:alpha val="43137"/>
                              </a:srgbClr>
                            </a:outerShdw>
                          </a:effectLst>
                        </a:rPr>
                        <a:t>Analysis Approach</a:t>
                      </a: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endParaRPr lang="en-US" dirty="0">
                        <a:solidFill>
                          <a:schemeClr val="bg1"/>
                        </a:solidFill>
                        <a:effectLst>
                          <a:outerShdw blurRad="38100" dist="38100" dir="2700000" algn="tl">
                            <a:srgbClr val="000000">
                              <a:alpha val="43137"/>
                            </a:srgbClr>
                          </a:outerShdw>
                        </a:effectLst>
                      </a:endParaRP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pPr algn="ctr"/>
                      <a:r>
                        <a:rPr lang="en-US" dirty="0">
                          <a:solidFill>
                            <a:schemeClr val="bg1"/>
                          </a:solidFill>
                          <a:effectLst>
                            <a:outerShdw blurRad="38100" dist="38100" dir="2700000" algn="tl">
                              <a:srgbClr val="000000">
                                <a:alpha val="43137"/>
                              </a:srgbClr>
                            </a:outerShdw>
                          </a:effectLst>
                        </a:rPr>
                        <a:t>12</a:t>
                      </a:r>
                    </a:p>
                  </a:txBody>
                  <a:tcPr anchor="ct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88702187"/>
                  </a:ext>
                </a:extLst>
              </a:tr>
              <a:tr h="370840">
                <a:tc>
                  <a:txBody>
                    <a:bodyPr/>
                    <a:lstStyle/>
                    <a:p>
                      <a:r>
                        <a:rPr lang="en-US" dirty="0">
                          <a:solidFill>
                            <a:schemeClr val="bg1"/>
                          </a:solidFill>
                          <a:effectLst>
                            <a:outerShdw blurRad="38100" dist="38100" dir="2700000" algn="tl">
                              <a:srgbClr val="000000">
                                <a:alpha val="43137"/>
                              </a:srgbClr>
                            </a:outerShdw>
                          </a:effectLst>
                        </a:rPr>
                        <a:t>Results and Conclusion</a:t>
                      </a: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endParaRPr lang="en-US" dirty="0">
                        <a:solidFill>
                          <a:schemeClr val="bg1"/>
                        </a:solidFill>
                        <a:effectLst>
                          <a:outerShdw blurRad="38100" dist="38100" dir="2700000" algn="tl">
                            <a:srgbClr val="000000">
                              <a:alpha val="43137"/>
                            </a:srgbClr>
                          </a:outerShdw>
                        </a:effectLst>
                      </a:endParaRP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pPr algn="ctr"/>
                      <a:r>
                        <a:rPr lang="en-US" dirty="0">
                          <a:solidFill>
                            <a:schemeClr val="bg1"/>
                          </a:solidFill>
                          <a:effectLst>
                            <a:outerShdw blurRad="38100" dist="38100" dir="2700000" algn="tl">
                              <a:srgbClr val="000000">
                                <a:alpha val="43137"/>
                              </a:srgbClr>
                            </a:outerShdw>
                          </a:effectLst>
                        </a:rPr>
                        <a:t>13</a:t>
                      </a:r>
                    </a:p>
                  </a:txBody>
                  <a:tcPr anchor="ct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42559281"/>
                  </a:ext>
                </a:extLst>
              </a:tr>
              <a:tr h="370840">
                <a:tc>
                  <a:txBody>
                    <a:bodyPr/>
                    <a:lstStyle/>
                    <a:p>
                      <a:r>
                        <a:rPr lang="en-US" dirty="0">
                          <a:solidFill>
                            <a:schemeClr val="bg1"/>
                          </a:solidFill>
                          <a:effectLst>
                            <a:outerShdw blurRad="38100" dist="38100" dir="2700000" algn="tl">
                              <a:srgbClr val="000000">
                                <a:alpha val="43137"/>
                              </a:srgbClr>
                            </a:outerShdw>
                          </a:effectLst>
                        </a:rPr>
                        <a:t>Additional Questions</a:t>
                      </a: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endParaRPr lang="en-US" dirty="0">
                        <a:solidFill>
                          <a:schemeClr val="bg1"/>
                        </a:solidFill>
                        <a:effectLst>
                          <a:outerShdw blurRad="38100" dist="38100" dir="2700000" algn="tl">
                            <a:srgbClr val="000000">
                              <a:alpha val="43137"/>
                            </a:srgbClr>
                          </a:outerShdw>
                        </a:effectLst>
                      </a:endParaRP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pPr algn="ctr"/>
                      <a:r>
                        <a:rPr lang="en-US" dirty="0">
                          <a:solidFill>
                            <a:schemeClr val="bg1"/>
                          </a:solidFill>
                          <a:effectLst>
                            <a:outerShdw blurRad="38100" dist="38100" dir="2700000" algn="tl">
                              <a:srgbClr val="000000">
                                <a:alpha val="43137"/>
                              </a:srgbClr>
                            </a:outerShdw>
                          </a:effectLst>
                        </a:rPr>
                        <a:t>14</a:t>
                      </a:r>
                    </a:p>
                  </a:txBody>
                  <a:tcPr anchor="ct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886085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effectLst>
                            <a:outerShdw blurRad="38100" dist="38100" dir="2700000" algn="tl">
                              <a:srgbClr val="000000">
                                <a:alpha val="43137"/>
                              </a:srgbClr>
                            </a:outerShdw>
                          </a:effectLst>
                        </a:rPr>
                        <a:t>Reference Content</a:t>
                      </a: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endParaRPr lang="en-US" dirty="0">
                        <a:solidFill>
                          <a:schemeClr val="bg1"/>
                        </a:solidFill>
                        <a:effectLst>
                          <a:outerShdw blurRad="38100" dist="38100" dir="2700000" algn="tl">
                            <a:srgbClr val="000000">
                              <a:alpha val="43137"/>
                            </a:srgbClr>
                          </a:outerShdw>
                        </a:effectLst>
                      </a:endParaRP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pPr algn="ctr"/>
                      <a:r>
                        <a:rPr lang="en-US" dirty="0">
                          <a:solidFill>
                            <a:schemeClr val="bg1"/>
                          </a:solidFill>
                          <a:effectLst>
                            <a:outerShdw blurRad="38100" dist="38100" dir="2700000" algn="tl">
                              <a:srgbClr val="000000">
                                <a:alpha val="43137"/>
                              </a:srgbClr>
                            </a:outerShdw>
                          </a:effectLst>
                        </a:rPr>
                        <a:t>15</a:t>
                      </a:r>
                    </a:p>
                  </a:txBody>
                  <a:tcPr anchor="ct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08657073"/>
                  </a:ext>
                </a:extLst>
              </a:tr>
            </a:tbl>
          </a:graphicData>
        </a:graphic>
      </p:graphicFrame>
    </p:spTree>
    <p:extLst>
      <p:ext uri="{BB962C8B-B14F-4D97-AF65-F5344CB8AC3E}">
        <p14:creationId xmlns:p14="http://schemas.microsoft.com/office/powerpoint/2010/main" val="4165368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962D-3C3A-E2EA-9CB7-444219198392}"/>
              </a:ext>
            </a:extLst>
          </p:cNvPr>
          <p:cNvSpPr>
            <a:spLocks noGrp="1"/>
          </p:cNvSpPr>
          <p:nvPr>
            <p:ph type="title"/>
          </p:nvPr>
        </p:nvSpPr>
        <p:spPr/>
        <p:txBody>
          <a:bodyPr>
            <a:normAutofit fontScale="90000"/>
          </a:bodyPr>
          <a:lstStyle/>
          <a:p>
            <a:r>
              <a:rPr lang="en-US" b="1" dirty="0"/>
              <a:t>EXECUTIVE SUMMARY</a:t>
            </a:r>
          </a:p>
        </p:txBody>
      </p:sp>
      <p:sp>
        <p:nvSpPr>
          <p:cNvPr id="3" name="Content Placeholder 2">
            <a:extLst>
              <a:ext uri="{FF2B5EF4-FFF2-40B4-BE49-F238E27FC236}">
                <a16:creationId xmlns:a16="http://schemas.microsoft.com/office/drawing/2014/main" id="{B7297DAB-FF85-EDDC-2BF4-F25386AEABC3}"/>
              </a:ext>
            </a:extLst>
          </p:cNvPr>
          <p:cNvSpPr>
            <a:spLocks noGrp="1"/>
          </p:cNvSpPr>
          <p:nvPr>
            <p:ph idx="1"/>
          </p:nvPr>
        </p:nvSpPr>
        <p:spPr>
          <a:xfrm>
            <a:off x="838200" y="935654"/>
            <a:ext cx="4746674" cy="5204506"/>
          </a:xfrm>
        </p:spPr>
        <p:txBody>
          <a:bodyPr>
            <a:noAutofit/>
          </a:bodyPr>
          <a:lstStyle/>
          <a:p>
            <a:pPr marL="0" indent="0">
              <a:lnSpc>
                <a:spcPct val="120000"/>
              </a:lnSpc>
              <a:spcBef>
                <a:spcPts val="0"/>
              </a:spcBef>
              <a:buNone/>
            </a:pPr>
            <a:r>
              <a:rPr lang="en-US" b="1" dirty="0">
                <a:solidFill>
                  <a:srgbClr val="CCCC00"/>
                </a:solidFill>
              </a:rPr>
              <a:t>PROJECT OBJECTIVE</a:t>
            </a:r>
          </a:p>
          <a:p>
            <a:pPr marL="0" indent="0">
              <a:lnSpc>
                <a:spcPct val="120000"/>
              </a:lnSpc>
              <a:spcBef>
                <a:spcPts val="0"/>
              </a:spcBef>
              <a:buNone/>
            </a:pPr>
            <a:r>
              <a:rPr lang="en-US" dirty="0"/>
              <a:t>To examine the impacts of weather events, particularly flooding, on North Carolina agriculture and develop predictions about future impacts of climate change driven events on the state’s agricultural sector.. </a:t>
            </a:r>
          </a:p>
          <a:p>
            <a:pPr marL="0" indent="0">
              <a:lnSpc>
                <a:spcPct val="120000"/>
              </a:lnSpc>
              <a:spcBef>
                <a:spcPts val="0"/>
              </a:spcBef>
              <a:buNone/>
            </a:pPr>
            <a:endParaRPr lang="en-US" dirty="0"/>
          </a:p>
          <a:p>
            <a:pPr marL="0" indent="0">
              <a:lnSpc>
                <a:spcPct val="120000"/>
              </a:lnSpc>
              <a:spcBef>
                <a:spcPts val="0"/>
              </a:spcBef>
              <a:buNone/>
            </a:pPr>
            <a:r>
              <a:rPr lang="en-US" b="1" dirty="0">
                <a:solidFill>
                  <a:srgbClr val="CCCC00"/>
                </a:solidFill>
              </a:rPr>
              <a:t>DATA SOURCES</a:t>
            </a:r>
          </a:p>
          <a:p>
            <a:pPr>
              <a:lnSpc>
                <a:spcPct val="120000"/>
              </a:lnSpc>
              <a:spcBef>
                <a:spcPts val="0"/>
              </a:spcBef>
            </a:pPr>
            <a:r>
              <a:rPr lang="en-US" dirty="0"/>
              <a:t>Dataset</a:t>
            </a:r>
          </a:p>
          <a:p>
            <a:pPr>
              <a:lnSpc>
                <a:spcPct val="120000"/>
              </a:lnSpc>
              <a:spcBef>
                <a:spcPts val="0"/>
              </a:spcBef>
            </a:pPr>
            <a:r>
              <a:rPr lang="en-US" dirty="0"/>
              <a:t>Dataset</a:t>
            </a:r>
          </a:p>
          <a:p>
            <a:pPr>
              <a:lnSpc>
                <a:spcPct val="120000"/>
              </a:lnSpc>
              <a:spcBef>
                <a:spcPts val="0"/>
              </a:spcBef>
            </a:pPr>
            <a:r>
              <a:rPr lang="en-US" dirty="0"/>
              <a:t>Dataset</a:t>
            </a:r>
          </a:p>
          <a:p>
            <a:pPr marL="0" indent="0">
              <a:lnSpc>
                <a:spcPct val="120000"/>
              </a:lnSpc>
              <a:spcBef>
                <a:spcPts val="0"/>
              </a:spcBef>
              <a:buNone/>
            </a:pPr>
            <a:endParaRPr lang="en-US" dirty="0"/>
          </a:p>
          <a:p>
            <a:pPr marL="0" indent="0">
              <a:lnSpc>
                <a:spcPct val="120000"/>
              </a:lnSpc>
              <a:spcBef>
                <a:spcPts val="0"/>
              </a:spcBef>
              <a:buNone/>
            </a:pPr>
            <a:endParaRPr lang="en-US" dirty="0"/>
          </a:p>
        </p:txBody>
      </p:sp>
      <p:sp>
        <p:nvSpPr>
          <p:cNvPr id="5" name="Footer Placeholder 4">
            <a:extLst>
              <a:ext uri="{FF2B5EF4-FFF2-40B4-BE49-F238E27FC236}">
                <a16:creationId xmlns:a16="http://schemas.microsoft.com/office/drawing/2014/main" id="{230DBC16-7C18-987D-DABE-B52EDBCCD220}"/>
              </a:ext>
            </a:extLst>
          </p:cNvPr>
          <p:cNvSpPr>
            <a:spLocks noGrp="1"/>
          </p:cNvSpPr>
          <p:nvPr>
            <p:ph type="ftr" sz="quarter" idx="11"/>
          </p:nvPr>
        </p:nvSpPr>
        <p:spPr/>
        <p:txBody>
          <a:bodyPr/>
          <a:lstStyle/>
          <a:p>
            <a:r>
              <a:rPr lang="en-US" dirty="0"/>
              <a:t>UNC AI Bootcamp | MOD 24 Project | Contributors: Mike </a:t>
            </a:r>
            <a:r>
              <a:rPr lang="en-US" dirty="0" err="1"/>
              <a:t>Szumski</a:t>
            </a:r>
            <a:r>
              <a:rPr lang="en-US" dirty="0"/>
              <a:t> and Jamie Bond</a:t>
            </a:r>
          </a:p>
        </p:txBody>
      </p:sp>
      <p:sp>
        <p:nvSpPr>
          <p:cNvPr id="6" name="Slide Number Placeholder 5">
            <a:extLst>
              <a:ext uri="{FF2B5EF4-FFF2-40B4-BE49-F238E27FC236}">
                <a16:creationId xmlns:a16="http://schemas.microsoft.com/office/drawing/2014/main" id="{D17EA4E4-8D6A-79D4-523C-AAC5443EACDD}"/>
              </a:ext>
            </a:extLst>
          </p:cNvPr>
          <p:cNvSpPr>
            <a:spLocks noGrp="1"/>
          </p:cNvSpPr>
          <p:nvPr>
            <p:ph type="sldNum" sz="quarter" idx="12"/>
          </p:nvPr>
        </p:nvSpPr>
        <p:spPr/>
        <p:txBody>
          <a:bodyPr/>
          <a:lstStyle/>
          <a:p>
            <a:fld id="{79F31F10-1257-482C-8051-E7DF71AF7482}" type="slidenum">
              <a:rPr lang="en-US" smtClean="0"/>
              <a:pPr/>
              <a:t>3</a:t>
            </a:fld>
            <a:endParaRPr lang="en-US" dirty="0"/>
          </a:p>
        </p:txBody>
      </p:sp>
      <p:sp>
        <p:nvSpPr>
          <p:cNvPr id="9" name="Content Placeholder 2">
            <a:extLst>
              <a:ext uri="{FF2B5EF4-FFF2-40B4-BE49-F238E27FC236}">
                <a16:creationId xmlns:a16="http://schemas.microsoft.com/office/drawing/2014/main" id="{1A2357F0-E33A-1275-1BA3-8112DCBB22E0}"/>
              </a:ext>
            </a:extLst>
          </p:cNvPr>
          <p:cNvSpPr txBox="1">
            <a:spLocks/>
          </p:cNvSpPr>
          <p:nvPr/>
        </p:nvSpPr>
        <p:spPr>
          <a:xfrm>
            <a:off x="6096000" y="768348"/>
            <a:ext cx="5861538" cy="55880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en-US" b="1" dirty="0">
                <a:solidFill>
                  <a:srgbClr val="CCCC00"/>
                </a:solidFill>
              </a:rPr>
              <a:t>APPROACH</a:t>
            </a:r>
          </a:p>
          <a:p>
            <a:pPr marL="0" indent="0">
              <a:lnSpc>
                <a:spcPct val="120000"/>
              </a:lnSpc>
              <a:spcBef>
                <a:spcPts val="0"/>
              </a:spcBef>
              <a:spcAft>
                <a:spcPts val="600"/>
              </a:spcAft>
              <a:buFont typeface="Arial" panose="020B0604020202020204" pitchFamily="34" charset="0"/>
              <a:buNone/>
            </a:pPr>
            <a:r>
              <a:rPr lang="en-US" dirty="0"/>
              <a:t>Using Python tools and libraries, the investigating team conducted the following key activities:</a:t>
            </a:r>
          </a:p>
          <a:p>
            <a:pPr>
              <a:lnSpc>
                <a:spcPct val="120000"/>
              </a:lnSpc>
              <a:spcBef>
                <a:spcPts val="0"/>
              </a:spcBef>
              <a:spcAft>
                <a:spcPts val="600"/>
              </a:spcAft>
            </a:pPr>
            <a:r>
              <a:rPr lang="en-US" b="1" dirty="0"/>
              <a:t>Data Transformation </a:t>
            </a:r>
            <a:r>
              <a:rPr lang="en-US" dirty="0"/>
              <a:t>– imported, cleaned and joined datasets by location and date attributes or disaster ID</a:t>
            </a:r>
          </a:p>
          <a:p>
            <a:pPr>
              <a:lnSpc>
                <a:spcPct val="120000"/>
              </a:lnSpc>
              <a:spcBef>
                <a:spcPts val="0"/>
              </a:spcBef>
              <a:spcAft>
                <a:spcPts val="600"/>
              </a:spcAft>
            </a:pPr>
            <a:r>
              <a:rPr lang="en-US" b="1" dirty="0"/>
              <a:t>Modeling and Analysis</a:t>
            </a:r>
            <a:r>
              <a:rPr lang="en-US" dirty="0"/>
              <a:t>– explored the relationship of the various datasets using </a:t>
            </a:r>
          </a:p>
          <a:p>
            <a:pPr lvl="1">
              <a:lnSpc>
                <a:spcPct val="120000"/>
              </a:lnSpc>
              <a:spcBef>
                <a:spcPts val="0"/>
              </a:spcBef>
              <a:buFont typeface="Courier New" panose="02070309020205020404" pitchFamily="49" charset="0"/>
              <a:buChar char="o"/>
            </a:pPr>
            <a:r>
              <a:rPr lang="en-US" sz="1400" dirty="0"/>
              <a:t>pandas to investigation data correlation and dimensionality</a:t>
            </a:r>
          </a:p>
          <a:p>
            <a:pPr lvl="1">
              <a:lnSpc>
                <a:spcPct val="120000"/>
              </a:lnSpc>
              <a:spcBef>
                <a:spcPts val="0"/>
              </a:spcBef>
              <a:buFont typeface="Courier New" panose="02070309020205020404" pitchFamily="49" charset="0"/>
              <a:buChar char="o"/>
            </a:pPr>
            <a:r>
              <a:rPr lang="en-US" sz="1400" dirty="0" err="1"/>
              <a:t>numpy</a:t>
            </a:r>
            <a:r>
              <a:rPr lang="en-US" sz="1400" dirty="0"/>
              <a:t> to perform numerical analyses</a:t>
            </a:r>
            <a:endParaRPr lang="en-US" sz="1400" dirty="0">
              <a:solidFill>
                <a:srgbClr val="FF0000"/>
              </a:solidFill>
            </a:endParaRPr>
          </a:p>
          <a:p>
            <a:pPr lvl="1">
              <a:lnSpc>
                <a:spcPct val="120000"/>
              </a:lnSpc>
              <a:spcBef>
                <a:spcPts val="0"/>
              </a:spcBef>
              <a:buFont typeface="Courier New" panose="02070309020205020404" pitchFamily="49" charset="0"/>
              <a:buChar char="o"/>
            </a:pPr>
            <a:r>
              <a:rPr lang="en-US" sz="1400" dirty="0"/>
              <a:t>matplotlib and seaborn to visually explore datasets</a:t>
            </a:r>
            <a:endParaRPr lang="en-US" sz="1400" dirty="0">
              <a:solidFill>
                <a:srgbClr val="FF0000"/>
              </a:solidFill>
            </a:endParaRPr>
          </a:p>
          <a:p>
            <a:pPr>
              <a:lnSpc>
                <a:spcPct val="120000"/>
              </a:lnSpc>
              <a:spcBef>
                <a:spcPts val="0"/>
              </a:spcBef>
              <a:spcAft>
                <a:spcPts val="600"/>
              </a:spcAft>
            </a:pPr>
            <a:endParaRPr lang="en-US" dirty="0"/>
          </a:p>
          <a:p>
            <a:pPr marL="0" indent="0">
              <a:lnSpc>
                <a:spcPct val="120000"/>
              </a:lnSpc>
              <a:spcBef>
                <a:spcPts val="0"/>
              </a:spcBef>
              <a:buFont typeface="Arial" panose="020B0604020202020204" pitchFamily="34" charset="0"/>
              <a:buNone/>
            </a:pPr>
            <a:r>
              <a:rPr lang="en-US" b="1" dirty="0">
                <a:solidFill>
                  <a:srgbClr val="CCCC00"/>
                </a:solidFill>
              </a:rPr>
              <a:t>KEY FINDINGS</a:t>
            </a:r>
          </a:p>
          <a:p>
            <a:pPr marL="0" indent="0">
              <a:lnSpc>
                <a:spcPct val="120000"/>
              </a:lnSpc>
              <a:spcBef>
                <a:spcPts val="0"/>
              </a:spcBef>
              <a:buFont typeface="Arial" panose="020B0604020202020204" pitchFamily="34" charset="0"/>
              <a:buNone/>
            </a:pPr>
            <a:r>
              <a:rPr lang="en-US" dirty="0"/>
              <a:t>Analyses revealed </a:t>
            </a:r>
            <a:r>
              <a:rPr lang="en-US" b="1" dirty="0"/>
              <a:t>findings ….</a:t>
            </a:r>
            <a:endParaRPr lang="en-US" dirty="0"/>
          </a:p>
        </p:txBody>
      </p:sp>
    </p:spTree>
    <p:extLst>
      <p:ext uri="{BB962C8B-B14F-4D97-AF65-F5344CB8AC3E}">
        <p14:creationId xmlns:p14="http://schemas.microsoft.com/office/powerpoint/2010/main" val="77608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CB4D-3F3D-3476-5404-FE636677A0E9}"/>
              </a:ext>
            </a:extLst>
          </p:cNvPr>
          <p:cNvSpPr>
            <a:spLocks noGrp="1"/>
          </p:cNvSpPr>
          <p:nvPr>
            <p:ph type="title"/>
          </p:nvPr>
        </p:nvSpPr>
        <p:spPr/>
        <p:txBody>
          <a:bodyPr>
            <a:normAutofit fontScale="90000"/>
          </a:bodyPr>
          <a:lstStyle/>
          <a:p>
            <a:r>
              <a:rPr lang="en-US" b="1" dirty="0"/>
              <a:t>APPROACH</a:t>
            </a:r>
          </a:p>
        </p:txBody>
      </p:sp>
      <p:sp>
        <p:nvSpPr>
          <p:cNvPr id="4" name="Footer Placeholder 3">
            <a:extLst>
              <a:ext uri="{FF2B5EF4-FFF2-40B4-BE49-F238E27FC236}">
                <a16:creationId xmlns:a16="http://schemas.microsoft.com/office/drawing/2014/main" id="{F7FEAC8F-445B-46CA-3B2E-56975272E7AA}"/>
              </a:ext>
            </a:extLst>
          </p:cNvPr>
          <p:cNvSpPr>
            <a:spLocks noGrp="1"/>
          </p:cNvSpPr>
          <p:nvPr>
            <p:ph type="ftr" sz="quarter" idx="11"/>
          </p:nvPr>
        </p:nvSpPr>
        <p:spPr/>
        <p:txBody>
          <a:bodyPr/>
          <a:lstStyle/>
          <a:p>
            <a:r>
              <a:rPr lang="en-US" dirty="0"/>
              <a:t>UNC AI Bootcamp | MOD 24 Project | Contributors: Mike </a:t>
            </a:r>
            <a:r>
              <a:rPr lang="en-US" dirty="0" err="1"/>
              <a:t>Szumski</a:t>
            </a:r>
            <a:r>
              <a:rPr lang="en-US" dirty="0"/>
              <a:t> and Jamie Bond</a:t>
            </a:r>
          </a:p>
        </p:txBody>
      </p:sp>
      <p:sp>
        <p:nvSpPr>
          <p:cNvPr id="5" name="Slide Number Placeholder 4">
            <a:extLst>
              <a:ext uri="{FF2B5EF4-FFF2-40B4-BE49-F238E27FC236}">
                <a16:creationId xmlns:a16="http://schemas.microsoft.com/office/drawing/2014/main" id="{14CC141E-45FF-84A0-799B-8FF06FFF5424}"/>
              </a:ext>
            </a:extLst>
          </p:cNvPr>
          <p:cNvSpPr>
            <a:spLocks noGrp="1"/>
          </p:cNvSpPr>
          <p:nvPr>
            <p:ph type="sldNum" sz="quarter" idx="12"/>
          </p:nvPr>
        </p:nvSpPr>
        <p:spPr/>
        <p:txBody>
          <a:bodyPr/>
          <a:lstStyle/>
          <a:p>
            <a:fld id="{79F31F10-1257-482C-8051-E7DF71AF7482}" type="slidenum">
              <a:rPr lang="en-US" smtClean="0"/>
              <a:pPr/>
              <a:t>4</a:t>
            </a:fld>
            <a:endParaRPr lang="en-US" dirty="0"/>
          </a:p>
        </p:txBody>
      </p:sp>
      <p:sp>
        <p:nvSpPr>
          <p:cNvPr id="8" name="Content Placeholder 7">
            <a:extLst>
              <a:ext uri="{FF2B5EF4-FFF2-40B4-BE49-F238E27FC236}">
                <a16:creationId xmlns:a16="http://schemas.microsoft.com/office/drawing/2014/main" id="{12CB70C8-BC57-1332-3366-AF6105D10634}"/>
              </a:ext>
            </a:extLst>
          </p:cNvPr>
          <p:cNvSpPr>
            <a:spLocks noGrp="1"/>
          </p:cNvSpPr>
          <p:nvPr>
            <p:ph idx="1"/>
          </p:nvPr>
        </p:nvSpPr>
        <p:spPr>
          <a:xfrm>
            <a:off x="838200" y="972457"/>
            <a:ext cx="10515600" cy="418646"/>
          </a:xfrm>
        </p:spPr>
        <p:txBody>
          <a:bodyPr/>
          <a:lstStyle/>
          <a:p>
            <a:endParaRPr lang="en-US"/>
          </a:p>
        </p:txBody>
      </p:sp>
      <p:sp>
        <p:nvSpPr>
          <p:cNvPr id="3" name="Flowchart: Stored Data 2">
            <a:extLst>
              <a:ext uri="{FF2B5EF4-FFF2-40B4-BE49-F238E27FC236}">
                <a16:creationId xmlns:a16="http://schemas.microsoft.com/office/drawing/2014/main" id="{801E835D-4D7E-FCE0-0470-1AAD3D99E4AC}"/>
              </a:ext>
            </a:extLst>
          </p:cNvPr>
          <p:cNvSpPr/>
          <p:nvPr/>
        </p:nvSpPr>
        <p:spPr>
          <a:xfrm>
            <a:off x="1235531" y="1846830"/>
            <a:ext cx="733424" cy="505505"/>
          </a:xfrm>
          <a:prstGeom prst="flowChartOnlineStorage">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rPr>
              <a:t>NC Ag Data</a:t>
            </a:r>
          </a:p>
        </p:txBody>
      </p:sp>
      <p:sp>
        <p:nvSpPr>
          <p:cNvPr id="6" name="Flowchart: Stored Data 5">
            <a:extLst>
              <a:ext uri="{FF2B5EF4-FFF2-40B4-BE49-F238E27FC236}">
                <a16:creationId xmlns:a16="http://schemas.microsoft.com/office/drawing/2014/main" id="{93D69420-7FA7-5847-C21A-C7253AD0F3A0}"/>
              </a:ext>
            </a:extLst>
          </p:cNvPr>
          <p:cNvSpPr/>
          <p:nvPr/>
        </p:nvSpPr>
        <p:spPr>
          <a:xfrm>
            <a:off x="1235531" y="2552020"/>
            <a:ext cx="733424" cy="505505"/>
          </a:xfrm>
          <a:prstGeom prst="flowChartOnlineStorage">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rPr>
              <a:t>NC </a:t>
            </a:r>
            <a:r>
              <a:rPr lang="en-US" sz="1100" dirty="0" err="1">
                <a:solidFill>
                  <a:schemeClr val="bg1"/>
                </a:solidFill>
              </a:rPr>
              <a:t>Wx</a:t>
            </a:r>
            <a:r>
              <a:rPr lang="en-US" sz="1100" dirty="0">
                <a:solidFill>
                  <a:schemeClr val="bg1"/>
                </a:solidFill>
              </a:rPr>
              <a:t> Data</a:t>
            </a:r>
          </a:p>
        </p:txBody>
      </p:sp>
      <p:sp>
        <p:nvSpPr>
          <p:cNvPr id="9" name="Flowchart: Process 8">
            <a:extLst>
              <a:ext uri="{FF2B5EF4-FFF2-40B4-BE49-F238E27FC236}">
                <a16:creationId xmlns:a16="http://schemas.microsoft.com/office/drawing/2014/main" id="{CF248F6D-DDF6-4F8C-93DE-31AA08390B65}"/>
              </a:ext>
            </a:extLst>
          </p:cNvPr>
          <p:cNvSpPr/>
          <p:nvPr/>
        </p:nvSpPr>
        <p:spPr>
          <a:xfrm>
            <a:off x="2340430" y="2076450"/>
            <a:ext cx="1266825" cy="704850"/>
          </a:xfrm>
          <a:prstGeom prst="flowChartProcess">
            <a:avLst/>
          </a:prstGeom>
          <a:solidFill>
            <a:srgbClr val="F2F2BD"/>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ML Analysis</a:t>
            </a:r>
          </a:p>
        </p:txBody>
      </p:sp>
      <p:sp>
        <p:nvSpPr>
          <p:cNvPr id="10" name="Flowchart: Process 9">
            <a:extLst>
              <a:ext uri="{FF2B5EF4-FFF2-40B4-BE49-F238E27FC236}">
                <a16:creationId xmlns:a16="http://schemas.microsoft.com/office/drawing/2014/main" id="{DDBC36E5-9354-7FC9-0598-F844263CF65C}"/>
              </a:ext>
            </a:extLst>
          </p:cNvPr>
          <p:cNvSpPr/>
          <p:nvPr/>
        </p:nvSpPr>
        <p:spPr>
          <a:xfrm>
            <a:off x="4016829" y="2066925"/>
            <a:ext cx="1266825" cy="704850"/>
          </a:xfrm>
          <a:prstGeom prst="flowChartProcess">
            <a:avLst/>
          </a:prstGeom>
          <a:solidFill>
            <a:srgbClr val="F2F2BD"/>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Impact Prediction</a:t>
            </a:r>
          </a:p>
        </p:txBody>
      </p:sp>
      <p:sp>
        <p:nvSpPr>
          <p:cNvPr id="11" name="Flowchart: Stored Data 10">
            <a:extLst>
              <a:ext uri="{FF2B5EF4-FFF2-40B4-BE49-F238E27FC236}">
                <a16:creationId xmlns:a16="http://schemas.microsoft.com/office/drawing/2014/main" id="{AE93E4A0-023C-6814-DE3B-EA4E3C9E5B30}"/>
              </a:ext>
            </a:extLst>
          </p:cNvPr>
          <p:cNvSpPr/>
          <p:nvPr/>
        </p:nvSpPr>
        <p:spPr>
          <a:xfrm>
            <a:off x="4017851" y="4242030"/>
            <a:ext cx="729341" cy="505505"/>
          </a:xfrm>
          <a:prstGeom prst="flowChartOnlineStorage">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wrap="none" lIns="0" rIns="91440" rtlCol="0" anchor="ctr"/>
          <a:lstStyle/>
          <a:p>
            <a:pPr algn="ctr"/>
            <a:r>
              <a:rPr lang="en-US" sz="1100" dirty="0">
                <a:solidFill>
                  <a:schemeClr val="bg1"/>
                </a:solidFill>
              </a:rPr>
              <a:t>Your</a:t>
            </a:r>
          </a:p>
          <a:p>
            <a:pPr algn="ctr"/>
            <a:r>
              <a:rPr lang="en-US" sz="1100" dirty="0">
                <a:solidFill>
                  <a:schemeClr val="bg1"/>
                </a:solidFill>
              </a:rPr>
              <a:t>Ag Data</a:t>
            </a:r>
          </a:p>
        </p:txBody>
      </p:sp>
      <p:sp>
        <p:nvSpPr>
          <p:cNvPr id="12" name="Flowchart: Stored Data 11">
            <a:extLst>
              <a:ext uri="{FF2B5EF4-FFF2-40B4-BE49-F238E27FC236}">
                <a16:creationId xmlns:a16="http://schemas.microsoft.com/office/drawing/2014/main" id="{07E1F778-5DF7-A635-7D31-FC80433CAC3B}"/>
              </a:ext>
            </a:extLst>
          </p:cNvPr>
          <p:cNvSpPr/>
          <p:nvPr/>
        </p:nvSpPr>
        <p:spPr>
          <a:xfrm>
            <a:off x="4016829" y="4961392"/>
            <a:ext cx="729342" cy="505505"/>
          </a:xfrm>
          <a:prstGeom prst="flowChartOnlineStorage">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wrap="none" lIns="0" rIns="91440" rtlCol="0" anchor="ctr"/>
          <a:lstStyle/>
          <a:p>
            <a:pPr algn="ctr"/>
            <a:r>
              <a:rPr lang="en-US" sz="1100" dirty="0">
                <a:solidFill>
                  <a:schemeClr val="bg1"/>
                </a:solidFill>
              </a:rPr>
              <a:t>Your </a:t>
            </a:r>
          </a:p>
          <a:p>
            <a:pPr algn="ctr"/>
            <a:r>
              <a:rPr lang="en-US" sz="1100" dirty="0">
                <a:solidFill>
                  <a:schemeClr val="bg1"/>
                </a:solidFill>
              </a:rPr>
              <a:t>Location</a:t>
            </a:r>
          </a:p>
        </p:txBody>
      </p:sp>
      <p:sp>
        <p:nvSpPr>
          <p:cNvPr id="13" name="Flowchart: Decision 12">
            <a:extLst>
              <a:ext uri="{FF2B5EF4-FFF2-40B4-BE49-F238E27FC236}">
                <a16:creationId xmlns:a16="http://schemas.microsoft.com/office/drawing/2014/main" id="{7CD8ACE2-6AA4-C5F8-5CF5-C1D8F9D48FFE}"/>
              </a:ext>
            </a:extLst>
          </p:cNvPr>
          <p:cNvSpPr/>
          <p:nvPr/>
        </p:nvSpPr>
        <p:spPr>
          <a:xfrm>
            <a:off x="5064920" y="4438650"/>
            <a:ext cx="1762465" cy="704850"/>
          </a:xfrm>
          <a:prstGeom prst="flowChartDecision">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Coverage</a:t>
            </a:r>
          </a:p>
          <a:p>
            <a:pPr algn="ctr"/>
            <a:r>
              <a:rPr lang="en-US" sz="1100" dirty="0">
                <a:solidFill>
                  <a:schemeClr val="bg1"/>
                </a:solidFill>
              </a:rPr>
              <a:t>Decision</a:t>
            </a:r>
          </a:p>
        </p:txBody>
      </p:sp>
      <p:sp>
        <p:nvSpPr>
          <p:cNvPr id="14" name="Flowchart: Process 13">
            <a:extLst>
              <a:ext uri="{FF2B5EF4-FFF2-40B4-BE49-F238E27FC236}">
                <a16:creationId xmlns:a16="http://schemas.microsoft.com/office/drawing/2014/main" id="{2B28EB6C-164C-BD0E-ED5B-AD3F0B4F229B}"/>
              </a:ext>
            </a:extLst>
          </p:cNvPr>
          <p:cNvSpPr/>
          <p:nvPr/>
        </p:nvSpPr>
        <p:spPr>
          <a:xfrm>
            <a:off x="7363846" y="4450868"/>
            <a:ext cx="1266825" cy="704850"/>
          </a:xfrm>
          <a:prstGeom prst="flowChartProcess">
            <a:avLst/>
          </a:prstGeom>
          <a:solidFill>
            <a:srgbClr val="F2F2BD"/>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Q&amp;A Bot</a:t>
            </a:r>
          </a:p>
        </p:txBody>
      </p:sp>
      <p:cxnSp>
        <p:nvCxnSpPr>
          <p:cNvPr id="16" name="Straight Arrow Connector 15">
            <a:extLst>
              <a:ext uri="{FF2B5EF4-FFF2-40B4-BE49-F238E27FC236}">
                <a16:creationId xmlns:a16="http://schemas.microsoft.com/office/drawing/2014/main" id="{7011E686-3869-C56D-2149-179B46F2D98A}"/>
              </a:ext>
            </a:extLst>
          </p:cNvPr>
          <p:cNvCxnSpPr>
            <a:cxnSpLocks/>
            <a:stCxn id="10" idx="3"/>
            <a:endCxn id="13" idx="0"/>
          </p:cNvCxnSpPr>
          <p:nvPr/>
        </p:nvCxnSpPr>
        <p:spPr>
          <a:xfrm>
            <a:off x="5283654" y="2419350"/>
            <a:ext cx="662499" cy="201930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5">
            <a:extLst>
              <a:ext uri="{FF2B5EF4-FFF2-40B4-BE49-F238E27FC236}">
                <a16:creationId xmlns:a16="http://schemas.microsoft.com/office/drawing/2014/main" id="{B3A32B80-E8C5-7CEE-DD4E-6EB9E1DA2DB5}"/>
              </a:ext>
            </a:extLst>
          </p:cNvPr>
          <p:cNvCxnSpPr>
            <a:cxnSpLocks/>
            <a:stCxn id="9" idx="3"/>
            <a:endCxn id="10" idx="1"/>
          </p:cNvCxnSpPr>
          <p:nvPr/>
        </p:nvCxnSpPr>
        <p:spPr>
          <a:xfrm flipV="1">
            <a:off x="3607255" y="2419350"/>
            <a:ext cx="409574" cy="95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5">
            <a:extLst>
              <a:ext uri="{FF2B5EF4-FFF2-40B4-BE49-F238E27FC236}">
                <a16:creationId xmlns:a16="http://schemas.microsoft.com/office/drawing/2014/main" id="{AFCD9846-8F3C-9E04-444C-0CED8451BA73}"/>
              </a:ext>
            </a:extLst>
          </p:cNvPr>
          <p:cNvCxnSpPr>
            <a:cxnSpLocks/>
            <a:stCxn id="6" idx="3"/>
            <a:endCxn id="9" idx="1"/>
          </p:cNvCxnSpPr>
          <p:nvPr/>
        </p:nvCxnSpPr>
        <p:spPr>
          <a:xfrm flipV="1">
            <a:off x="1846718" y="2428875"/>
            <a:ext cx="493712" cy="37589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15">
            <a:extLst>
              <a:ext uri="{FF2B5EF4-FFF2-40B4-BE49-F238E27FC236}">
                <a16:creationId xmlns:a16="http://schemas.microsoft.com/office/drawing/2014/main" id="{1A7D913F-0EA5-9C4F-5400-BE67FAAC781F}"/>
              </a:ext>
            </a:extLst>
          </p:cNvPr>
          <p:cNvCxnSpPr>
            <a:cxnSpLocks/>
            <a:stCxn id="3" idx="3"/>
            <a:endCxn id="9" idx="1"/>
          </p:cNvCxnSpPr>
          <p:nvPr/>
        </p:nvCxnSpPr>
        <p:spPr>
          <a:xfrm>
            <a:off x="1846718" y="2099583"/>
            <a:ext cx="493712" cy="32929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15">
            <a:extLst>
              <a:ext uri="{FF2B5EF4-FFF2-40B4-BE49-F238E27FC236}">
                <a16:creationId xmlns:a16="http://schemas.microsoft.com/office/drawing/2014/main" id="{3CD29471-B222-FE7A-5281-8BF0035BE406}"/>
              </a:ext>
            </a:extLst>
          </p:cNvPr>
          <p:cNvCxnSpPr>
            <a:cxnSpLocks/>
            <a:stCxn id="11" idx="3"/>
          </p:cNvCxnSpPr>
          <p:nvPr/>
        </p:nvCxnSpPr>
        <p:spPr>
          <a:xfrm>
            <a:off x="4625635" y="4494783"/>
            <a:ext cx="439285" cy="29629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15">
            <a:extLst>
              <a:ext uri="{FF2B5EF4-FFF2-40B4-BE49-F238E27FC236}">
                <a16:creationId xmlns:a16="http://schemas.microsoft.com/office/drawing/2014/main" id="{409FAF67-B182-023C-20A2-888D286C071D}"/>
              </a:ext>
            </a:extLst>
          </p:cNvPr>
          <p:cNvCxnSpPr>
            <a:cxnSpLocks/>
            <a:stCxn id="12" idx="3"/>
          </p:cNvCxnSpPr>
          <p:nvPr/>
        </p:nvCxnSpPr>
        <p:spPr>
          <a:xfrm flipV="1">
            <a:off x="4624614" y="4791075"/>
            <a:ext cx="440306" cy="42307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Flowchart: Document 32">
            <a:extLst>
              <a:ext uri="{FF2B5EF4-FFF2-40B4-BE49-F238E27FC236}">
                <a16:creationId xmlns:a16="http://schemas.microsoft.com/office/drawing/2014/main" id="{B4D39BC6-2DB9-2B88-F43B-38245778FB17}"/>
              </a:ext>
            </a:extLst>
          </p:cNvPr>
          <p:cNvSpPr/>
          <p:nvPr/>
        </p:nvSpPr>
        <p:spPr>
          <a:xfrm>
            <a:off x="7552644" y="3453406"/>
            <a:ext cx="889228" cy="561976"/>
          </a:xfrm>
          <a:prstGeom prst="flowChartDocumen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Guidance</a:t>
            </a:r>
          </a:p>
          <a:p>
            <a:pPr algn="ctr"/>
            <a:r>
              <a:rPr lang="en-US" sz="1100" dirty="0">
                <a:solidFill>
                  <a:schemeClr val="bg1"/>
                </a:solidFill>
              </a:rPr>
              <a:t>Document</a:t>
            </a:r>
          </a:p>
        </p:txBody>
      </p:sp>
      <p:cxnSp>
        <p:nvCxnSpPr>
          <p:cNvPr id="40" name="Straight Arrow Connector 15">
            <a:extLst>
              <a:ext uri="{FF2B5EF4-FFF2-40B4-BE49-F238E27FC236}">
                <a16:creationId xmlns:a16="http://schemas.microsoft.com/office/drawing/2014/main" id="{A4037835-E984-0E83-3F5C-4BF6D7C4CADB}"/>
              </a:ext>
            </a:extLst>
          </p:cNvPr>
          <p:cNvCxnSpPr>
            <a:cxnSpLocks/>
            <a:stCxn id="33" idx="2"/>
            <a:endCxn id="14" idx="0"/>
          </p:cNvCxnSpPr>
          <p:nvPr/>
        </p:nvCxnSpPr>
        <p:spPr>
          <a:xfrm>
            <a:off x="7997258" y="3978229"/>
            <a:ext cx="1" cy="4726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15">
            <a:extLst>
              <a:ext uri="{FF2B5EF4-FFF2-40B4-BE49-F238E27FC236}">
                <a16:creationId xmlns:a16="http://schemas.microsoft.com/office/drawing/2014/main" id="{D5FDD827-3470-1C92-AB63-E28AE5BC13E8}"/>
              </a:ext>
            </a:extLst>
          </p:cNvPr>
          <p:cNvCxnSpPr>
            <a:cxnSpLocks/>
            <a:stCxn id="13" idx="3"/>
            <a:endCxn id="14" idx="1"/>
          </p:cNvCxnSpPr>
          <p:nvPr/>
        </p:nvCxnSpPr>
        <p:spPr>
          <a:xfrm>
            <a:off x="6827385" y="4791075"/>
            <a:ext cx="536461" cy="122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15">
            <a:extLst>
              <a:ext uri="{FF2B5EF4-FFF2-40B4-BE49-F238E27FC236}">
                <a16:creationId xmlns:a16="http://schemas.microsoft.com/office/drawing/2014/main" id="{FFF88A26-6989-A4EC-98AD-08AA878DF0AF}"/>
              </a:ext>
            </a:extLst>
          </p:cNvPr>
          <p:cNvCxnSpPr>
            <a:cxnSpLocks/>
            <a:stCxn id="14" idx="3"/>
            <a:endCxn id="57" idx="1"/>
          </p:cNvCxnSpPr>
          <p:nvPr/>
        </p:nvCxnSpPr>
        <p:spPr>
          <a:xfrm>
            <a:off x="8630671" y="4803293"/>
            <a:ext cx="78700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7" name="Flowchart: Document 56">
            <a:extLst>
              <a:ext uri="{FF2B5EF4-FFF2-40B4-BE49-F238E27FC236}">
                <a16:creationId xmlns:a16="http://schemas.microsoft.com/office/drawing/2014/main" id="{46BDF63E-7685-AED2-11A1-A4E1F8C349A6}"/>
              </a:ext>
            </a:extLst>
          </p:cNvPr>
          <p:cNvSpPr/>
          <p:nvPr/>
        </p:nvSpPr>
        <p:spPr>
          <a:xfrm>
            <a:off x="9417673" y="4522305"/>
            <a:ext cx="1129053" cy="561976"/>
          </a:xfrm>
          <a:prstGeom prst="flowChartDocumen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Detailed Instructions</a:t>
            </a:r>
          </a:p>
        </p:txBody>
      </p:sp>
      <p:sp>
        <p:nvSpPr>
          <p:cNvPr id="67" name="Oval 66">
            <a:extLst>
              <a:ext uri="{FF2B5EF4-FFF2-40B4-BE49-F238E27FC236}">
                <a16:creationId xmlns:a16="http://schemas.microsoft.com/office/drawing/2014/main" id="{C10F6298-D30B-5B60-82B7-D5AAD4C52F17}"/>
              </a:ext>
            </a:extLst>
          </p:cNvPr>
          <p:cNvSpPr/>
          <p:nvPr/>
        </p:nvSpPr>
        <p:spPr>
          <a:xfrm>
            <a:off x="2369005" y="1809126"/>
            <a:ext cx="465138" cy="324870"/>
          </a:xfrm>
          <a:prstGeom prst="ellipse">
            <a:avLst/>
          </a:prstGeom>
          <a:solidFill>
            <a:schemeClr val="accent6"/>
          </a:solidFill>
          <a:ln w="3175">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100" dirty="0">
                <a:solidFill>
                  <a:schemeClr val="bg1"/>
                </a:solidFill>
              </a:rPr>
              <a:t>ML</a:t>
            </a:r>
          </a:p>
        </p:txBody>
      </p:sp>
      <p:sp>
        <p:nvSpPr>
          <p:cNvPr id="68" name="Oval 67">
            <a:extLst>
              <a:ext uri="{FF2B5EF4-FFF2-40B4-BE49-F238E27FC236}">
                <a16:creationId xmlns:a16="http://schemas.microsoft.com/office/drawing/2014/main" id="{FE282360-9607-4562-10CB-BFF185F83A2D}"/>
              </a:ext>
            </a:extLst>
          </p:cNvPr>
          <p:cNvSpPr/>
          <p:nvPr/>
        </p:nvSpPr>
        <p:spPr>
          <a:xfrm>
            <a:off x="4087134" y="1790812"/>
            <a:ext cx="465138" cy="324870"/>
          </a:xfrm>
          <a:prstGeom prst="ellipse">
            <a:avLst/>
          </a:prstGeom>
          <a:solidFill>
            <a:schemeClr val="accent6"/>
          </a:solidFill>
          <a:ln w="3175">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100" dirty="0">
                <a:solidFill>
                  <a:schemeClr val="bg1"/>
                </a:solidFill>
              </a:rPr>
              <a:t>ML</a:t>
            </a:r>
          </a:p>
        </p:txBody>
      </p:sp>
      <p:sp>
        <p:nvSpPr>
          <p:cNvPr id="69" name="Oval 68">
            <a:extLst>
              <a:ext uri="{FF2B5EF4-FFF2-40B4-BE49-F238E27FC236}">
                <a16:creationId xmlns:a16="http://schemas.microsoft.com/office/drawing/2014/main" id="{A480BDDE-1DE0-73A5-3DD0-5C6D336544A0}"/>
              </a:ext>
            </a:extLst>
          </p:cNvPr>
          <p:cNvSpPr/>
          <p:nvPr/>
        </p:nvSpPr>
        <p:spPr>
          <a:xfrm>
            <a:off x="6191022" y="4359870"/>
            <a:ext cx="465138" cy="324870"/>
          </a:xfrm>
          <a:prstGeom prst="ellipse">
            <a:avLst/>
          </a:prstGeom>
          <a:solidFill>
            <a:schemeClr val="accent6"/>
          </a:solidFill>
          <a:ln w="3175">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100" dirty="0">
                <a:solidFill>
                  <a:schemeClr val="bg1"/>
                </a:solidFill>
              </a:rPr>
              <a:t>Gen AI</a:t>
            </a:r>
          </a:p>
        </p:txBody>
      </p:sp>
      <p:sp>
        <p:nvSpPr>
          <p:cNvPr id="70" name="Oval 69">
            <a:extLst>
              <a:ext uri="{FF2B5EF4-FFF2-40B4-BE49-F238E27FC236}">
                <a16:creationId xmlns:a16="http://schemas.microsoft.com/office/drawing/2014/main" id="{43628D85-2F89-7F73-E65A-23F0C46940C6}"/>
              </a:ext>
            </a:extLst>
          </p:cNvPr>
          <p:cNvSpPr/>
          <p:nvPr/>
        </p:nvSpPr>
        <p:spPr>
          <a:xfrm>
            <a:off x="8312632" y="4230178"/>
            <a:ext cx="465138" cy="324870"/>
          </a:xfrm>
          <a:prstGeom prst="ellipse">
            <a:avLst/>
          </a:prstGeom>
          <a:solidFill>
            <a:schemeClr val="accent6"/>
          </a:solidFill>
          <a:ln w="3175">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100">
                <a:solidFill>
                  <a:schemeClr val="bg1"/>
                </a:solidFill>
              </a:rPr>
              <a:t>LLM</a:t>
            </a:r>
            <a:endParaRPr lang="en-US" sz="1100" dirty="0">
              <a:solidFill>
                <a:schemeClr val="bg1"/>
              </a:solidFill>
            </a:endParaRPr>
          </a:p>
        </p:txBody>
      </p:sp>
    </p:spTree>
    <p:extLst>
      <p:ext uri="{BB962C8B-B14F-4D97-AF65-F5344CB8AC3E}">
        <p14:creationId xmlns:p14="http://schemas.microsoft.com/office/powerpoint/2010/main" val="3429612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C7B9331-D15D-137F-F7E9-481FA2E2D1B4}"/>
              </a:ext>
            </a:extLst>
          </p:cNvPr>
          <p:cNvSpPr/>
          <p:nvPr/>
        </p:nvSpPr>
        <p:spPr>
          <a:xfrm>
            <a:off x="6128656" y="4788987"/>
            <a:ext cx="5443959" cy="1276147"/>
          </a:xfrm>
          <a:prstGeom prst="rect">
            <a:avLst/>
          </a:prstGeom>
          <a:solidFill>
            <a:srgbClr val="F2F2B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itle 1">
            <a:extLst>
              <a:ext uri="{FF2B5EF4-FFF2-40B4-BE49-F238E27FC236}">
                <a16:creationId xmlns:a16="http://schemas.microsoft.com/office/drawing/2014/main" id="{7C6500D4-902C-A8FA-4A59-0DED21AB2E65}"/>
              </a:ext>
            </a:extLst>
          </p:cNvPr>
          <p:cNvSpPr>
            <a:spLocks noGrp="1"/>
          </p:cNvSpPr>
          <p:nvPr>
            <p:ph type="title"/>
          </p:nvPr>
        </p:nvSpPr>
        <p:spPr/>
        <p:txBody>
          <a:bodyPr>
            <a:normAutofit fontScale="90000"/>
          </a:bodyPr>
          <a:lstStyle/>
          <a:p>
            <a:r>
              <a:rPr lang="en-US" b="1" dirty="0"/>
              <a:t>ANALYSIS</a:t>
            </a:r>
          </a:p>
        </p:txBody>
      </p:sp>
      <p:sp>
        <p:nvSpPr>
          <p:cNvPr id="4" name="Footer Placeholder 3">
            <a:extLst>
              <a:ext uri="{FF2B5EF4-FFF2-40B4-BE49-F238E27FC236}">
                <a16:creationId xmlns:a16="http://schemas.microsoft.com/office/drawing/2014/main" id="{CAA5AFA4-2BC9-67E4-F8C2-2FA22E081F40}"/>
              </a:ext>
            </a:extLst>
          </p:cNvPr>
          <p:cNvSpPr>
            <a:spLocks noGrp="1"/>
          </p:cNvSpPr>
          <p:nvPr>
            <p:ph type="ftr" sz="quarter" idx="11"/>
          </p:nvPr>
        </p:nvSpPr>
        <p:spPr/>
        <p:txBody>
          <a:bodyPr/>
          <a:lstStyle/>
          <a:p>
            <a:r>
              <a:rPr lang="en-US" dirty="0"/>
              <a:t>UNC AI Bootcamp | MOD 24 Project | Contributors: Mike </a:t>
            </a:r>
            <a:r>
              <a:rPr lang="en-US" dirty="0" err="1"/>
              <a:t>Szumski</a:t>
            </a:r>
            <a:r>
              <a:rPr lang="en-US" dirty="0"/>
              <a:t> and Jamie Bond</a:t>
            </a:r>
          </a:p>
        </p:txBody>
      </p:sp>
      <p:sp>
        <p:nvSpPr>
          <p:cNvPr id="5" name="Slide Number Placeholder 4">
            <a:extLst>
              <a:ext uri="{FF2B5EF4-FFF2-40B4-BE49-F238E27FC236}">
                <a16:creationId xmlns:a16="http://schemas.microsoft.com/office/drawing/2014/main" id="{D1F279D4-040A-1A71-E341-DB3D327BDE74}"/>
              </a:ext>
            </a:extLst>
          </p:cNvPr>
          <p:cNvSpPr>
            <a:spLocks noGrp="1"/>
          </p:cNvSpPr>
          <p:nvPr>
            <p:ph type="sldNum" sz="quarter" idx="12"/>
          </p:nvPr>
        </p:nvSpPr>
        <p:spPr/>
        <p:txBody>
          <a:bodyPr/>
          <a:lstStyle/>
          <a:p>
            <a:fld id="{79F31F10-1257-482C-8051-E7DF71AF7482}" type="slidenum">
              <a:rPr lang="en-US" smtClean="0"/>
              <a:pPr/>
              <a:t>5</a:t>
            </a:fld>
            <a:endParaRPr lang="en-US" dirty="0"/>
          </a:p>
        </p:txBody>
      </p:sp>
      <p:sp>
        <p:nvSpPr>
          <p:cNvPr id="8" name="Content Placeholder 7">
            <a:extLst>
              <a:ext uri="{FF2B5EF4-FFF2-40B4-BE49-F238E27FC236}">
                <a16:creationId xmlns:a16="http://schemas.microsoft.com/office/drawing/2014/main" id="{8E02BFB0-9EBC-E06E-55D6-CD6A9FBC63B6}"/>
              </a:ext>
            </a:extLst>
          </p:cNvPr>
          <p:cNvSpPr>
            <a:spLocks noGrp="1"/>
          </p:cNvSpPr>
          <p:nvPr>
            <p:ph idx="1"/>
          </p:nvPr>
        </p:nvSpPr>
        <p:spPr>
          <a:xfrm>
            <a:off x="838200" y="972457"/>
            <a:ext cx="5257800" cy="5204506"/>
          </a:xfrm>
        </p:spPr>
        <p:txBody>
          <a:bodyPr/>
          <a:lstStyle/>
          <a:p>
            <a:endParaRPr lang="en-US"/>
          </a:p>
        </p:txBody>
      </p:sp>
    </p:spTree>
    <p:extLst>
      <p:ext uri="{BB962C8B-B14F-4D97-AF65-F5344CB8AC3E}">
        <p14:creationId xmlns:p14="http://schemas.microsoft.com/office/powerpoint/2010/main" val="137034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962D-3C3A-E2EA-9CB7-444219198392}"/>
              </a:ext>
            </a:extLst>
          </p:cNvPr>
          <p:cNvSpPr>
            <a:spLocks noGrp="1"/>
          </p:cNvSpPr>
          <p:nvPr>
            <p:ph type="title"/>
          </p:nvPr>
        </p:nvSpPr>
        <p:spPr/>
        <p:txBody>
          <a:bodyPr>
            <a:normAutofit fontScale="90000"/>
          </a:bodyPr>
          <a:lstStyle/>
          <a:p>
            <a:r>
              <a:rPr lang="en-US" b="1" dirty="0"/>
              <a:t>ADDITIONAL INVESTIGATION AREAS</a:t>
            </a:r>
          </a:p>
        </p:txBody>
      </p:sp>
      <p:sp>
        <p:nvSpPr>
          <p:cNvPr id="5" name="Footer Placeholder 4">
            <a:extLst>
              <a:ext uri="{FF2B5EF4-FFF2-40B4-BE49-F238E27FC236}">
                <a16:creationId xmlns:a16="http://schemas.microsoft.com/office/drawing/2014/main" id="{230DBC16-7C18-987D-DABE-B52EDBCCD220}"/>
              </a:ext>
            </a:extLst>
          </p:cNvPr>
          <p:cNvSpPr>
            <a:spLocks noGrp="1"/>
          </p:cNvSpPr>
          <p:nvPr>
            <p:ph type="ftr" sz="quarter" idx="11"/>
          </p:nvPr>
        </p:nvSpPr>
        <p:spPr/>
        <p:txBody>
          <a:bodyPr/>
          <a:lstStyle/>
          <a:p>
            <a:r>
              <a:rPr lang="en-US" dirty="0"/>
              <a:t>UNC AI Bootcamp | MOD 24 Project | Contributors: Mike </a:t>
            </a:r>
            <a:r>
              <a:rPr lang="en-US" dirty="0" err="1"/>
              <a:t>Szumski</a:t>
            </a:r>
            <a:r>
              <a:rPr lang="en-US" dirty="0"/>
              <a:t> and Jamie Bond</a:t>
            </a:r>
          </a:p>
        </p:txBody>
      </p:sp>
      <p:sp>
        <p:nvSpPr>
          <p:cNvPr id="6" name="Slide Number Placeholder 5">
            <a:extLst>
              <a:ext uri="{FF2B5EF4-FFF2-40B4-BE49-F238E27FC236}">
                <a16:creationId xmlns:a16="http://schemas.microsoft.com/office/drawing/2014/main" id="{D17EA4E4-8D6A-79D4-523C-AAC5443EACDD}"/>
              </a:ext>
            </a:extLst>
          </p:cNvPr>
          <p:cNvSpPr>
            <a:spLocks noGrp="1"/>
          </p:cNvSpPr>
          <p:nvPr>
            <p:ph type="sldNum" sz="quarter" idx="12"/>
          </p:nvPr>
        </p:nvSpPr>
        <p:spPr/>
        <p:txBody>
          <a:bodyPr/>
          <a:lstStyle/>
          <a:p>
            <a:fld id="{79F31F10-1257-482C-8051-E7DF71AF7482}" type="slidenum">
              <a:rPr lang="en-US" smtClean="0"/>
              <a:pPr/>
              <a:t>6</a:t>
            </a:fld>
            <a:endParaRPr lang="en-US" dirty="0"/>
          </a:p>
        </p:txBody>
      </p:sp>
      <p:sp>
        <p:nvSpPr>
          <p:cNvPr id="7" name="Content Placeholder 6">
            <a:extLst>
              <a:ext uri="{FF2B5EF4-FFF2-40B4-BE49-F238E27FC236}">
                <a16:creationId xmlns:a16="http://schemas.microsoft.com/office/drawing/2014/main" id="{3C23AFF2-0D54-62D4-7C8A-89E4C73454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19624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500D4-902C-A8FA-4A59-0DED21AB2E65}"/>
              </a:ext>
            </a:extLst>
          </p:cNvPr>
          <p:cNvSpPr>
            <a:spLocks noGrp="1"/>
          </p:cNvSpPr>
          <p:nvPr>
            <p:ph type="title"/>
          </p:nvPr>
        </p:nvSpPr>
        <p:spPr/>
        <p:txBody>
          <a:bodyPr>
            <a:normAutofit fontScale="90000"/>
          </a:bodyPr>
          <a:lstStyle/>
          <a:p>
            <a:r>
              <a:rPr lang="en-US" b="1" dirty="0"/>
              <a:t>REFERENCE CONTENT</a:t>
            </a:r>
          </a:p>
        </p:txBody>
      </p:sp>
      <p:sp>
        <p:nvSpPr>
          <p:cNvPr id="3" name="Content Placeholder 2">
            <a:extLst>
              <a:ext uri="{FF2B5EF4-FFF2-40B4-BE49-F238E27FC236}">
                <a16:creationId xmlns:a16="http://schemas.microsoft.com/office/drawing/2014/main" id="{AA25EF9F-7F5C-2B6F-12ED-B364E349C048}"/>
              </a:ext>
            </a:extLst>
          </p:cNvPr>
          <p:cNvSpPr>
            <a:spLocks noGrp="1"/>
          </p:cNvSpPr>
          <p:nvPr>
            <p:ph idx="1"/>
          </p:nvPr>
        </p:nvSpPr>
        <p:spPr>
          <a:xfrm>
            <a:off x="838199" y="972457"/>
            <a:ext cx="5257801" cy="5204506"/>
          </a:xfrm>
        </p:spPr>
        <p:txBody>
          <a:bodyPr/>
          <a:lstStyle/>
          <a:p>
            <a:pPr marL="0" indent="0">
              <a:lnSpc>
                <a:spcPct val="100000"/>
              </a:lnSpc>
              <a:spcBef>
                <a:spcPts val="0"/>
              </a:spcBef>
              <a:buNone/>
            </a:pPr>
            <a:r>
              <a:rPr lang="en-US" b="1" dirty="0">
                <a:solidFill>
                  <a:srgbClr val="CCCC00"/>
                </a:solidFill>
              </a:rPr>
              <a:t>GitHub</a:t>
            </a:r>
          </a:p>
          <a:p>
            <a:pPr marL="0" indent="0">
              <a:lnSpc>
                <a:spcPct val="100000"/>
              </a:lnSpc>
              <a:spcBef>
                <a:spcPts val="0"/>
              </a:spcBef>
              <a:buNone/>
            </a:pPr>
            <a:r>
              <a:rPr lang="en-US" sz="1200" dirty="0"/>
              <a:t>Project Repository: </a:t>
            </a:r>
            <a:r>
              <a:rPr lang="en-US" sz="1200" dirty="0">
                <a:hlinkClick r:id="rId3"/>
              </a:rPr>
              <a:t>github.com/</a:t>
            </a:r>
            <a:r>
              <a:rPr lang="en-US" sz="1200" dirty="0" err="1">
                <a:hlinkClick r:id="rId3"/>
              </a:rPr>
              <a:t>mikeszumski</a:t>
            </a:r>
            <a:r>
              <a:rPr lang="en-US" sz="1200" dirty="0">
                <a:hlinkClick r:id="rId3"/>
              </a:rPr>
              <a:t>/</a:t>
            </a:r>
            <a:r>
              <a:rPr lang="en-US" sz="1200" dirty="0" err="1">
                <a:hlinkClick r:id="rId3"/>
              </a:rPr>
              <a:t>AgProject3</a:t>
            </a:r>
            <a:r>
              <a:rPr lang="en-US" sz="1200" dirty="0"/>
              <a:t> </a:t>
            </a:r>
          </a:p>
          <a:p>
            <a:pPr marL="0" indent="0">
              <a:lnSpc>
                <a:spcPct val="100000"/>
              </a:lnSpc>
              <a:spcBef>
                <a:spcPts val="0"/>
              </a:spcBef>
              <a:buNone/>
            </a:pPr>
            <a:endParaRPr lang="en-US" dirty="0"/>
          </a:p>
          <a:p>
            <a:pPr marL="0" indent="0">
              <a:buNone/>
            </a:pPr>
            <a:r>
              <a:rPr lang="en-US" b="1" dirty="0">
                <a:solidFill>
                  <a:srgbClr val="CCCC00"/>
                </a:solidFill>
              </a:rPr>
              <a:t>Contributors</a:t>
            </a:r>
          </a:p>
          <a:p>
            <a:pPr marL="171450" indent="-171450">
              <a:lnSpc>
                <a:spcPct val="100000"/>
              </a:lnSpc>
              <a:spcBef>
                <a:spcPts val="0"/>
              </a:spcBef>
            </a:pPr>
            <a:r>
              <a:rPr lang="en-US" sz="1200" dirty="0"/>
              <a:t>Michael Szumski | </a:t>
            </a:r>
            <a:r>
              <a:rPr lang="en-US" sz="1200" dirty="0">
                <a:hlinkClick r:id="rId4"/>
              </a:rPr>
              <a:t>@mikeszumski </a:t>
            </a:r>
            <a:r>
              <a:rPr lang="en-US" sz="1200" dirty="0"/>
              <a:t>(data wrangling, public health analysis)</a:t>
            </a:r>
          </a:p>
          <a:p>
            <a:pPr marL="171450" indent="-171450">
              <a:lnSpc>
                <a:spcPct val="100000"/>
              </a:lnSpc>
              <a:spcBef>
                <a:spcPts val="0"/>
              </a:spcBef>
            </a:pPr>
            <a:r>
              <a:rPr lang="en-US" sz="1200" dirty="0"/>
              <a:t>Jamie Bond | </a:t>
            </a:r>
            <a:r>
              <a:rPr lang="en-US" sz="1200" dirty="0">
                <a:hlinkClick r:id="rId5"/>
              </a:rPr>
              <a:t>@JBondAI </a:t>
            </a:r>
            <a:r>
              <a:rPr lang="en-US" sz="1200" dirty="0"/>
              <a:t> (dataset identification, storytelling)</a:t>
            </a:r>
          </a:p>
          <a:p>
            <a:pPr marL="0" indent="0">
              <a:buNone/>
            </a:pPr>
            <a:endParaRPr lang="en-US" b="1" dirty="0">
              <a:solidFill>
                <a:srgbClr val="D6A300"/>
              </a:solidFill>
            </a:endParaRPr>
          </a:p>
          <a:p>
            <a:pPr marL="0" indent="0">
              <a:buNone/>
            </a:pPr>
            <a:r>
              <a:rPr lang="en-US" b="1" dirty="0">
                <a:solidFill>
                  <a:srgbClr val="CCCC00"/>
                </a:solidFill>
              </a:rPr>
              <a:t>Data Providers</a:t>
            </a:r>
          </a:p>
          <a:p>
            <a:pPr marL="171450" indent="-171450">
              <a:lnSpc>
                <a:spcPct val="100000"/>
              </a:lnSpc>
              <a:spcBef>
                <a:spcPts val="0"/>
              </a:spcBef>
            </a:pPr>
            <a:endParaRPr lang="en-US" sz="1200" dirty="0"/>
          </a:p>
          <a:p>
            <a:pPr marL="0" indent="0">
              <a:buNone/>
            </a:pPr>
            <a:endParaRPr lang="en-US" dirty="0"/>
          </a:p>
        </p:txBody>
      </p:sp>
      <p:pic>
        <p:nvPicPr>
          <p:cNvPr id="6" name="Picture 5" descr="A field of green plants&#10;&#10;Description automatically generated">
            <a:extLst>
              <a:ext uri="{FF2B5EF4-FFF2-40B4-BE49-F238E27FC236}">
                <a16:creationId xmlns:a16="http://schemas.microsoft.com/office/drawing/2014/main" id="{3DF1BEAB-E9A6-51B3-6AAC-DBB2463EA1A5}"/>
              </a:ext>
            </a:extLst>
          </p:cNvPr>
          <p:cNvPicPr>
            <a:picLocks noChangeAspect="1"/>
          </p:cNvPicPr>
          <p:nvPr/>
        </p:nvPicPr>
        <p:blipFill rotWithShape="1">
          <a:blip r:embed="rId6">
            <a:extLst>
              <a:ext uri="{28A0092B-C50C-407E-A947-70E740481C1C}">
                <a14:useLocalDpi xmlns:a14="http://schemas.microsoft.com/office/drawing/2010/main" val="0"/>
              </a:ext>
            </a:extLst>
          </a:blip>
          <a:srcRect t="15042" b="4286"/>
          <a:stretch/>
        </p:blipFill>
        <p:spPr>
          <a:xfrm>
            <a:off x="6524509" y="-1"/>
            <a:ext cx="5667491" cy="6858001"/>
          </a:xfrm>
          <a:prstGeom prst="rect">
            <a:avLst/>
          </a:prstGeom>
        </p:spPr>
      </p:pic>
      <p:sp>
        <p:nvSpPr>
          <p:cNvPr id="8" name="Rectangle 7">
            <a:extLst>
              <a:ext uri="{FF2B5EF4-FFF2-40B4-BE49-F238E27FC236}">
                <a16:creationId xmlns:a16="http://schemas.microsoft.com/office/drawing/2014/main" id="{7166A20F-03B1-BF9C-4953-19D6FD7D8BDE}"/>
              </a:ext>
            </a:extLst>
          </p:cNvPr>
          <p:cNvSpPr/>
          <p:nvPr/>
        </p:nvSpPr>
        <p:spPr>
          <a:xfrm>
            <a:off x="6524509" y="3251200"/>
            <a:ext cx="5667491" cy="3606799"/>
          </a:xfrm>
          <a:prstGeom prst="rect">
            <a:avLst/>
          </a:prstGeom>
          <a:gradFill flip="none" rotWithShape="1">
            <a:gsLst>
              <a:gs pos="55000">
                <a:schemeClr val="tx1">
                  <a:alpha val="56000"/>
                </a:schemeClr>
              </a:gs>
              <a:gs pos="1000">
                <a:schemeClr val="tx1">
                  <a:lumMod val="95000"/>
                  <a:lumOff val="5000"/>
                  <a:alpha val="73000"/>
                </a:schemeClr>
              </a:gs>
              <a:gs pos="100000">
                <a:schemeClr val="tx1">
                  <a:lumMod val="95000"/>
                  <a:lumOff val="5000"/>
                  <a:alpha val="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Slide Number Placeholder 10">
            <a:extLst>
              <a:ext uri="{FF2B5EF4-FFF2-40B4-BE49-F238E27FC236}">
                <a16:creationId xmlns:a16="http://schemas.microsoft.com/office/drawing/2014/main" id="{8666330E-2FC6-AED5-C075-A892BD2CED4B}"/>
              </a:ext>
            </a:extLst>
          </p:cNvPr>
          <p:cNvSpPr>
            <a:spLocks noGrp="1"/>
          </p:cNvSpPr>
          <p:nvPr>
            <p:ph type="sldNum" sz="quarter" idx="12"/>
          </p:nvPr>
        </p:nvSpPr>
        <p:spPr>
          <a:xfrm>
            <a:off x="8610600" y="6356350"/>
            <a:ext cx="2743200" cy="365125"/>
          </a:xfrm>
        </p:spPr>
        <p:txBody>
          <a:bodyPr/>
          <a:lstStyle/>
          <a:p>
            <a:fld id="{79F31F10-1257-482C-8051-E7DF71AF7482}" type="slidenum">
              <a:rPr lang="en-US" sz="1000" smtClean="0">
                <a:solidFill>
                  <a:schemeClr val="bg1"/>
                </a:solidFill>
              </a:rPr>
              <a:t>7</a:t>
            </a:fld>
            <a:endParaRPr lang="en-US" sz="1000" dirty="0">
              <a:solidFill>
                <a:schemeClr val="bg1"/>
              </a:solidFill>
            </a:endParaRPr>
          </a:p>
        </p:txBody>
      </p:sp>
      <p:sp>
        <p:nvSpPr>
          <p:cNvPr id="4" name="Footer Placeholder 3">
            <a:extLst>
              <a:ext uri="{FF2B5EF4-FFF2-40B4-BE49-F238E27FC236}">
                <a16:creationId xmlns:a16="http://schemas.microsoft.com/office/drawing/2014/main" id="{CAA5AFA4-2BC9-67E4-F8C2-2FA22E081F40}"/>
              </a:ext>
            </a:extLst>
          </p:cNvPr>
          <p:cNvSpPr>
            <a:spLocks noGrp="1"/>
          </p:cNvSpPr>
          <p:nvPr>
            <p:ph type="ftr" sz="quarter" idx="11"/>
          </p:nvPr>
        </p:nvSpPr>
        <p:spPr>
          <a:xfrm>
            <a:off x="4267695" y="6365648"/>
            <a:ext cx="4909455" cy="365125"/>
          </a:xfrm>
        </p:spPr>
        <p:txBody>
          <a:bodyPr/>
          <a:lstStyle/>
          <a:p>
            <a:r>
              <a:rPr lang="en-US" dirty="0"/>
              <a:t>UNC AI Bootcamp | MOD 24 Project | </a:t>
            </a:r>
            <a:r>
              <a:rPr lang="en-US" dirty="0">
                <a:solidFill>
                  <a:schemeClr val="bg1"/>
                </a:solidFill>
              </a:rPr>
              <a:t>Contributors: Mike </a:t>
            </a:r>
            <a:r>
              <a:rPr lang="en-US" dirty="0" err="1">
                <a:solidFill>
                  <a:schemeClr val="bg1"/>
                </a:solidFill>
              </a:rPr>
              <a:t>Szumski</a:t>
            </a:r>
            <a:r>
              <a:rPr lang="en-US" dirty="0">
                <a:solidFill>
                  <a:schemeClr val="bg1"/>
                </a:solidFill>
              </a:rPr>
              <a:t> and Jamie Bond</a:t>
            </a:r>
          </a:p>
        </p:txBody>
      </p:sp>
    </p:spTree>
    <p:extLst>
      <p:ext uri="{BB962C8B-B14F-4D97-AF65-F5344CB8AC3E}">
        <p14:creationId xmlns:p14="http://schemas.microsoft.com/office/powerpoint/2010/main" val="2808672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478E-81F3-D229-A83A-5B5EC37298A3}"/>
              </a:ext>
            </a:extLst>
          </p:cNvPr>
          <p:cNvSpPr>
            <a:spLocks noGrp="1"/>
          </p:cNvSpPr>
          <p:nvPr>
            <p:ph type="title"/>
          </p:nvPr>
        </p:nvSpPr>
        <p:spPr/>
        <p:txBody>
          <a:bodyPr>
            <a:normAutofit fontScale="90000"/>
          </a:bodyPr>
          <a:lstStyle/>
          <a:p>
            <a:r>
              <a:rPr lang="en-US" dirty="0"/>
              <a:t>Place holder</a:t>
            </a:r>
          </a:p>
        </p:txBody>
      </p:sp>
      <p:pic>
        <p:nvPicPr>
          <p:cNvPr id="9" name="Content Placeholder 8" descr="A screenshot of a computer screen&#10;&#10;Description automatically generated">
            <a:extLst>
              <a:ext uri="{FF2B5EF4-FFF2-40B4-BE49-F238E27FC236}">
                <a16:creationId xmlns:a16="http://schemas.microsoft.com/office/drawing/2014/main" id="{DADB6053-CF02-1C01-93F9-2E1635E6D0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452" y="607787"/>
            <a:ext cx="7540942" cy="4103914"/>
          </a:xfrm>
        </p:spPr>
      </p:pic>
      <p:sp>
        <p:nvSpPr>
          <p:cNvPr id="4" name="Footer Placeholder 3">
            <a:extLst>
              <a:ext uri="{FF2B5EF4-FFF2-40B4-BE49-F238E27FC236}">
                <a16:creationId xmlns:a16="http://schemas.microsoft.com/office/drawing/2014/main" id="{49C27036-73E7-7E87-80C2-6A1F2CB7BA67}"/>
              </a:ext>
            </a:extLst>
          </p:cNvPr>
          <p:cNvSpPr>
            <a:spLocks noGrp="1"/>
          </p:cNvSpPr>
          <p:nvPr>
            <p:ph type="ftr" sz="quarter" idx="11"/>
          </p:nvPr>
        </p:nvSpPr>
        <p:spPr/>
        <p:txBody>
          <a:bodyPr/>
          <a:lstStyle/>
          <a:p>
            <a:r>
              <a:rPr lang="en-US"/>
              <a:t>UNC AI Bootcamp | MOD 10 Project | Contributors: Jamie Bond, Mike Szumski, Rajesh Velamala</a:t>
            </a:r>
          </a:p>
        </p:txBody>
      </p:sp>
      <p:sp>
        <p:nvSpPr>
          <p:cNvPr id="5" name="Slide Number Placeholder 4">
            <a:extLst>
              <a:ext uri="{FF2B5EF4-FFF2-40B4-BE49-F238E27FC236}">
                <a16:creationId xmlns:a16="http://schemas.microsoft.com/office/drawing/2014/main" id="{7221C47B-F124-E1B6-BC33-2151223104B2}"/>
              </a:ext>
            </a:extLst>
          </p:cNvPr>
          <p:cNvSpPr>
            <a:spLocks noGrp="1"/>
          </p:cNvSpPr>
          <p:nvPr>
            <p:ph type="sldNum" sz="quarter" idx="12"/>
          </p:nvPr>
        </p:nvSpPr>
        <p:spPr/>
        <p:txBody>
          <a:bodyPr/>
          <a:lstStyle/>
          <a:p>
            <a:fld id="{79F31F10-1257-482C-8051-E7DF71AF7482}" type="slidenum">
              <a:rPr lang="en-US" smtClean="0"/>
              <a:pPr/>
              <a:t>8</a:t>
            </a:fld>
            <a:endParaRPr lang="en-US" dirty="0"/>
          </a:p>
        </p:txBody>
      </p:sp>
      <p:pic>
        <p:nvPicPr>
          <p:cNvPr id="7" name="Picture 6">
            <a:extLst>
              <a:ext uri="{FF2B5EF4-FFF2-40B4-BE49-F238E27FC236}">
                <a16:creationId xmlns:a16="http://schemas.microsoft.com/office/drawing/2014/main" id="{0F08E826-96A9-2646-108A-C5FE69A3FB6A}"/>
              </a:ext>
            </a:extLst>
          </p:cNvPr>
          <p:cNvPicPr>
            <a:picLocks noChangeAspect="1"/>
          </p:cNvPicPr>
          <p:nvPr/>
        </p:nvPicPr>
        <p:blipFill>
          <a:blip r:embed="rId3"/>
          <a:stretch>
            <a:fillRect/>
          </a:stretch>
        </p:blipFill>
        <p:spPr>
          <a:xfrm>
            <a:off x="6128656" y="2579391"/>
            <a:ext cx="5933836" cy="3645423"/>
          </a:xfrm>
          <a:prstGeom prst="rect">
            <a:avLst/>
          </a:prstGeom>
        </p:spPr>
      </p:pic>
    </p:spTree>
    <p:extLst>
      <p:ext uri="{BB962C8B-B14F-4D97-AF65-F5344CB8AC3E}">
        <p14:creationId xmlns:p14="http://schemas.microsoft.com/office/powerpoint/2010/main" val="2323337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1744</TotalTime>
  <Words>492</Words>
  <Application>Microsoft Office PowerPoint</Application>
  <PresentationFormat>Widescreen</PresentationFormat>
  <Paragraphs>94</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Courier New</vt:lpstr>
      <vt:lpstr>Office Theme</vt:lpstr>
      <vt:lpstr>Predicting the Impacts of Climate Change on North Carolina’s Agricultural Sector</vt:lpstr>
      <vt:lpstr>PowerPoint Presentation</vt:lpstr>
      <vt:lpstr>EXECUTIVE SUMMARY</vt:lpstr>
      <vt:lpstr>APPROACH</vt:lpstr>
      <vt:lpstr>ANALYSIS</vt:lpstr>
      <vt:lpstr>ADDITIONAL INVESTIGATION AREAS</vt:lpstr>
      <vt:lpstr>REFERENCE CONTENT</vt:lpstr>
      <vt:lpstr>Place holder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Bond</dc:creator>
  <cp:lastModifiedBy>Jamie Bond (NavGrey)</cp:lastModifiedBy>
  <cp:revision>2</cp:revision>
  <dcterms:created xsi:type="dcterms:W3CDTF">2024-05-13T18:04:40Z</dcterms:created>
  <dcterms:modified xsi:type="dcterms:W3CDTF">2024-08-20T16:48:25Z</dcterms:modified>
</cp:coreProperties>
</file>