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548A-453F-B7FC-52EE-AE2258D9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17AFE-D279-0796-6A3F-59D1CA398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35DE-785A-F81A-AD0F-07B5CFF3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6809-55C7-0B99-5BAE-0C774EB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21D2-EFF0-3337-275B-05CF428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01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8A63-36E8-0832-2D1F-082D576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8194-1BAF-8EC3-48FF-37B7E529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A47B-B2E3-8CD4-D869-E44057AC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82B1-D3FD-C667-0229-F394A359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E1A5-FDF4-E2A2-EE99-22A141A7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1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1258E-04FE-8A7E-CAAF-F5BEC7A06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A3C5-F6C9-40CB-C5E3-61052AA2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58B2-BEE9-6E65-40AB-C04D2B0F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51CD-8A3F-8A6E-6AE7-F43E541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30F8-7D85-61AE-3B56-BD49C3C5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6028-7803-9EA0-E0B2-2EB9A9CB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B5A-DFE4-38CF-1914-9E989419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4DD5-ADBA-B57E-2E0E-33014DB6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8590-D136-1346-C926-9BD91EBE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8A6-7F62-36D1-44B0-8BFE3F0F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872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2CD3-D671-8A79-04A2-BF3094F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4D024-4E80-4362-D854-7D6D0338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3D6B-152D-F0DD-9EBF-4F4F4434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B5BA-CD55-E693-D06D-5A444BFD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FCE2-B807-9795-7753-770D158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56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751-CBA6-57E3-EA07-8615B957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3B6D-0DB2-9329-8612-DE340851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26FB-EF71-FACA-41FB-88EF5BB73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4B4A0-C9C0-04C2-2835-CA0EEA0C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71C1-7F93-E362-407F-1A4F99BD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75B6-E802-6E3E-7BEF-5CD7CFA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77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9DB0-3E0C-4CC4-1891-EADA85EA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3E6B-B49C-A737-7F07-BE1A6B86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FB7F3-2D3C-9019-A793-B0394C9D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8E51D-94F6-7559-F9A6-69357DAAF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D8B4A-AFBE-093A-1728-4CFEDE79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08F5A-D8DB-D4F6-85C3-1A7419CB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DCB80-EEEA-1D45-36A2-47660FA4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4D276-871D-CD0F-36E6-DF23DF4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00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2B76-525E-7097-6102-06E4AFB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9EF1-EE68-70F5-39CA-42A2B306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25838-98DC-6F72-55CA-741070DA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C6254-9E5B-9ACE-90C9-778CDB53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60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D293B-6D2B-5CC0-9B7C-9433717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5413C-0305-A736-6865-A50542C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CFB6-832E-81AA-0AF1-7295E688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447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B025-A4FB-146E-34F5-473CFAC2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49C6-289B-F5B7-532B-5482F4C16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00570-09D5-738D-5678-C8D164CD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E540E-40E1-DDD1-EFAD-F8E189E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DF33A-1082-951C-CBF7-5DEB6A34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84599-63B0-CBCB-7EC8-42B56E98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12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75F-51EE-1743-A35C-F2FDC83C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F1C3B-8D76-7239-F0E0-58B1A76DE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01AD4-8C2C-9912-3345-A4418C907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22F4-41ED-16D5-6C93-1DB6CBAA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37E0-B7AC-D2FE-0FEF-AB15DC61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49A7B-947A-4E84-3D94-FE3634D4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89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8872F-4719-DD54-2645-A9A0CE76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9074-76C5-F94C-895B-E90DAC92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4AC2-6B36-6359-44F9-0094DAD62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6CA4-B0DD-4E0C-8784-A06168B7BBDC}" type="datetimeFigureOut">
              <a:rPr lang="en-ZA" smtClean="0"/>
              <a:t>2023/08/17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6716-ABF1-05ED-CF6C-537C9336A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5EE5-AF83-C059-83E7-1B90D19E8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019E-E89F-4C60-B386-52D02475A44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513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untains outline">
            <a:extLst>
              <a:ext uri="{FF2B5EF4-FFF2-40B4-BE49-F238E27FC236}">
                <a16:creationId xmlns:a16="http://schemas.microsoft.com/office/drawing/2014/main" id="{C6FD861A-3C54-5C55-2F04-B9430824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6994B-5C85-B65C-929F-57AD724F736A}"/>
              </a:ext>
            </a:extLst>
          </p:cNvPr>
          <p:cNvSpPr txBox="1"/>
          <p:nvPr/>
        </p:nvSpPr>
        <p:spPr>
          <a:xfrm>
            <a:off x="6096000" y="305966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MIRJAT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CF1B5-0DA3-2E55-A173-87FDE8F3EC47}"/>
              </a:ext>
            </a:extLst>
          </p:cNvPr>
          <p:cNvSpPr txBox="1"/>
          <p:nvPr/>
        </p:nvSpPr>
        <p:spPr>
          <a:xfrm>
            <a:off x="6394173" y="3322984"/>
            <a:ext cx="159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CONSULTANTS</a:t>
            </a:r>
          </a:p>
        </p:txBody>
      </p:sp>
    </p:spTree>
    <p:extLst>
      <p:ext uri="{BB962C8B-B14F-4D97-AF65-F5344CB8AC3E}">
        <p14:creationId xmlns:p14="http://schemas.microsoft.com/office/powerpoint/2010/main" val="2104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01CA-75BC-732B-FFBF-716EFF05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DB382-E0BB-31DB-CAE9-1BF144DB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6" y="2273368"/>
            <a:ext cx="9334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2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99B5-49C5-B5C4-1D0F-032B8183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B7D5C4-4BC7-1858-1814-08BCCFDE33B3}"/>
              </a:ext>
            </a:extLst>
          </p:cNvPr>
          <p:cNvSpPr/>
          <p:nvPr/>
        </p:nvSpPr>
        <p:spPr>
          <a:xfrm>
            <a:off x="1153551" y="2377440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7B34F3-3D30-8B1E-1064-4D61694CA9F6}"/>
              </a:ext>
            </a:extLst>
          </p:cNvPr>
          <p:cNvSpPr/>
          <p:nvPr/>
        </p:nvSpPr>
        <p:spPr>
          <a:xfrm>
            <a:off x="1153550" y="2819510"/>
            <a:ext cx="8496887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76562B-27A0-ABE2-D36E-2A6390F26474}"/>
              </a:ext>
            </a:extLst>
          </p:cNvPr>
          <p:cNvSpPr/>
          <p:nvPr/>
        </p:nvSpPr>
        <p:spPr>
          <a:xfrm>
            <a:off x="7386711" y="4766603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5CDAD3-A32C-1674-A1DC-27A48174CC77}"/>
              </a:ext>
            </a:extLst>
          </p:cNvPr>
          <p:cNvSpPr/>
          <p:nvPr/>
        </p:nvSpPr>
        <p:spPr>
          <a:xfrm>
            <a:off x="7539111" y="4919003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AE57C4-B735-D7C5-86E4-8B0209AA2244}"/>
              </a:ext>
            </a:extLst>
          </p:cNvPr>
          <p:cNvSpPr/>
          <p:nvPr/>
        </p:nvSpPr>
        <p:spPr>
          <a:xfrm>
            <a:off x="1153551" y="4452424"/>
            <a:ext cx="6080760" cy="1301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A8190-C3FE-FAE3-7385-FC352BC5D581}"/>
              </a:ext>
            </a:extLst>
          </p:cNvPr>
          <p:cNvSpPr/>
          <p:nvPr/>
        </p:nvSpPr>
        <p:spPr>
          <a:xfrm>
            <a:off x="4933073" y="3850704"/>
            <a:ext cx="4717364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Delegate to Other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FD5821-CC1E-4E63-69DD-6BED509D9161}"/>
              </a:ext>
            </a:extLst>
          </p:cNvPr>
          <p:cNvSpPr/>
          <p:nvPr/>
        </p:nvSpPr>
        <p:spPr>
          <a:xfrm>
            <a:off x="1153551" y="3827258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Delegate to PM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C9EB5F-15A0-54AC-3376-292D2FC8028C}"/>
              </a:ext>
            </a:extLst>
          </p:cNvPr>
          <p:cNvSpPr/>
          <p:nvPr/>
        </p:nvSpPr>
        <p:spPr>
          <a:xfrm>
            <a:off x="6597748" y="3335107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End Date (Due Date)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A53F1F-E0D8-4283-46F0-59A32F918673}"/>
              </a:ext>
            </a:extLst>
          </p:cNvPr>
          <p:cNvSpPr/>
          <p:nvPr/>
        </p:nvSpPr>
        <p:spPr>
          <a:xfrm>
            <a:off x="1153551" y="3323384"/>
            <a:ext cx="3052689" cy="351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Start Date</a:t>
            </a:r>
          </a:p>
        </p:txBody>
      </p:sp>
    </p:spTree>
    <p:extLst>
      <p:ext uri="{BB962C8B-B14F-4D97-AF65-F5344CB8AC3E}">
        <p14:creationId xmlns:p14="http://schemas.microsoft.com/office/powerpoint/2010/main" val="37754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Thomson</dc:creator>
  <cp:lastModifiedBy>Mike Thomson</cp:lastModifiedBy>
  <cp:revision>1</cp:revision>
  <dcterms:created xsi:type="dcterms:W3CDTF">2023-08-17T14:20:15Z</dcterms:created>
  <dcterms:modified xsi:type="dcterms:W3CDTF">2023-08-22T03:07:34Z</dcterms:modified>
</cp:coreProperties>
</file>