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144A95E-FAE8-4A1A-BA34-32982B2F0B98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59093C4-5860-4F05-9723-393D61B4E92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34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95E-FAE8-4A1A-BA34-32982B2F0B98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93C4-5860-4F05-9723-393D61B4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3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95E-FAE8-4A1A-BA34-32982B2F0B98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93C4-5860-4F05-9723-393D61B4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0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95E-FAE8-4A1A-BA34-32982B2F0B98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93C4-5860-4F05-9723-393D61B4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7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95E-FAE8-4A1A-BA34-32982B2F0B98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93C4-5860-4F05-9723-393D61B4E92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8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95E-FAE8-4A1A-BA34-32982B2F0B98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93C4-5860-4F05-9723-393D61B4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34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95E-FAE8-4A1A-BA34-32982B2F0B98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93C4-5860-4F05-9723-393D61B4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8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95E-FAE8-4A1A-BA34-32982B2F0B98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93C4-5860-4F05-9723-393D61B4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9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95E-FAE8-4A1A-BA34-32982B2F0B98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93C4-5860-4F05-9723-393D61B4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1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95E-FAE8-4A1A-BA34-32982B2F0B98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93C4-5860-4F05-9723-393D61B4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91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95E-FAE8-4A1A-BA34-32982B2F0B98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093C4-5860-4F05-9723-393D61B4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144A95E-FAE8-4A1A-BA34-32982B2F0B98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59093C4-5860-4F05-9723-393D61B4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7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7300-51AA-4687-8C53-B076A3551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Final Project: Data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19910-8807-4A2C-BA9E-BCEF49609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BME 450A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Michael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Teng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66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952E-F643-483B-BC76-D74EA62A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36" y="370475"/>
            <a:ext cx="11425326" cy="1356360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Temperature and salinity comparison from the East and West coasts of Australia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C78DE5F-F80C-4164-A4FE-D65A7A420E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323548"/>
              </p:ext>
            </p:extLst>
          </p:nvPr>
        </p:nvGraphicFramePr>
        <p:xfrm>
          <a:off x="3490732" y="1642646"/>
          <a:ext cx="516940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5376">
                  <a:extLst>
                    <a:ext uri="{9D8B030D-6E8A-4147-A177-3AD203B41FA5}">
                      <a16:colId xmlns:a16="http://schemas.microsoft.com/office/drawing/2014/main" val="2349951750"/>
                    </a:ext>
                  </a:extLst>
                </a:gridCol>
                <a:gridCol w="1840992">
                  <a:extLst>
                    <a:ext uri="{9D8B030D-6E8A-4147-A177-3AD203B41FA5}">
                      <a16:colId xmlns:a16="http://schemas.microsoft.com/office/drawing/2014/main" val="943824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081795945"/>
                    </a:ext>
                  </a:extLst>
                </a:gridCol>
              </a:tblGrid>
              <a:tr h="3576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Coast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West Coast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East Coast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49281"/>
                  </a:ext>
                </a:extLst>
              </a:tr>
              <a:tr h="3576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Temperature (°C)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60368"/>
                  </a:ext>
                </a:extLst>
              </a:tr>
              <a:tr h="3576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Salinity (ppt)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15597"/>
                  </a:ext>
                </a:extLst>
              </a:tr>
              <a:tr h="3576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06154"/>
                  </a:ext>
                </a:extLst>
              </a:tr>
              <a:tr h="3576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14212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F4A42C6-144E-4E59-BB32-6A934DDFC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99" y="3577757"/>
            <a:ext cx="4757438" cy="32802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6FF52B-53CA-42A4-B526-564E08CD1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574" y="3636728"/>
            <a:ext cx="4789242" cy="3221272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A8138FD-0C1C-4382-AC86-F895CD1F8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B53E-A8B4-4B66-BA85-909BE531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Ocean Data from Australia</a:t>
            </a: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E11EB5D1-DDA6-431B-B4B6-ED4090980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424" y="2369248"/>
            <a:ext cx="5592223" cy="3523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CD03E3-8BDB-4E96-A10A-87A12DCA3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532" y="2474022"/>
            <a:ext cx="5015043" cy="341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5746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44</TotalTime>
  <Words>52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Corbel</vt:lpstr>
      <vt:lpstr>Basis</vt:lpstr>
      <vt:lpstr>Final Project: Data Comparison</vt:lpstr>
      <vt:lpstr>Temperature and salinity comparison from the East and West coasts of Australia</vt:lpstr>
      <vt:lpstr>Comparison of Ocean Data from Australia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Data Comparison</dc:title>
  <dc:creator>Michael Teng</dc:creator>
  <cp:lastModifiedBy>Breeze Ng</cp:lastModifiedBy>
  <cp:revision>10</cp:revision>
  <dcterms:created xsi:type="dcterms:W3CDTF">2019-03-09T09:26:59Z</dcterms:created>
  <dcterms:modified xsi:type="dcterms:W3CDTF">2019-03-09T21:09:05Z</dcterms:modified>
</cp:coreProperties>
</file>