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4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4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1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1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144A95E-FAE8-4A1A-BA34-32982B2F0B9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aodn.org.au/sear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ket0/Ocean-Data-Compari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7300-51AA-4687-8C53-B076A3551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0" dirty="0">
                <a:latin typeface="Calibri" panose="020F0502020204030204" pitchFamily="34" charset="0"/>
                <a:cs typeface="Calibri" panose="020F0502020204030204" pitchFamily="34" charset="0"/>
              </a:rPr>
              <a:t>Comparison of the coasts of Australia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19910-8807-4A2C-BA9E-BCEF49609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BME 450A: Final Project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Michael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952E-F643-483B-BC76-D74EA62A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36" y="370475"/>
            <a:ext cx="11425326" cy="135636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Temperature and salinity comparison from the East and West coasts of Australia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C78DE5F-F80C-4164-A4FE-D65A7A420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750013"/>
              </p:ext>
            </p:extLst>
          </p:nvPr>
        </p:nvGraphicFramePr>
        <p:xfrm>
          <a:off x="3405388" y="1457075"/>
          <a:ext cx="516940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376">
                  <a:extLst>
                    <a:ext uri="{9D8B030D-6E8A-4147-A177-3AD203B41FA5}">
                      <a16:colId xmlns:a16="http://schemas.microsoft.com/office/drawing/2014/main" val="2349951750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943824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81795945"/>
                    </a:ext>
                  </a:extLst>
                </a:gridCol>
              </a:tblGrid>
              <a:tr h="357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West Coast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East Coast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9281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Temperature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60368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Salinity (ppt)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15597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06154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14212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F4A42C6-144E-4E59-BB32-6A934DDF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3" y="3429000"/>
            <a:ext cx="4757438" cy="3280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FF52B-53CA-42A4-B526-564E08CD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74" y="3429000"/>
            <a:ext cx="4789242" cy="3221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F211B8-0F34-41AD-AFE3-A836E2858236}"/>
              </a:ext>
            </a:extLst>
          </p:cNvPr>
          <p:cNvSpPr/>
          <p:nvPr/>
        </p:nvSpPr>
        <p:spPr>
          <a:xfrm>
            <a:off x="8783182" y="6467261"/>
            <a:ext cx="3408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-apple-system"/>
              </a:rPr>
              <a:t> </a:t>
            </a:r>
            <a:r>
              <a:rPr lang="en-US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https://portal.aodn.org.au/search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B53E-A8B4-4B66-BA85-909BE531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E11EB5D1-DDA6-431B-B4B6-ED4090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043" y="1719836"/>
            <a:ext cx="5592223" cy="3523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D03E3-8BDB-4E96-A10A-87A12DCA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2" y="1719836"/>
            <a:ext cx="5015043" cy="3418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C49AC-5D24-41F7-B7FE-1D2C03456A4A}"/>
              </a:ext>
            </a:extLst>
          </p:cNvPr>
          <p:cNvSpPr txBox="1"/>
          <p:nvPr/>
        </p:nvSpPr>
        <p:spPr>
          <a:xfrm>
            <a:off x="6888480" y="6248400"/>
            <a:ext cx="5092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https://github.com/miket0/Ocean-Data-Comparison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7FBD4-01B8-4F86-9EAD-12E8D8E2FDE0}"/>
              </a:ext>
            </a:extLst>
          </p:cNvPr>
          <p:cNvSpPr txBox="1"/>
          <p:nvPr/>
        </p:nvSpPr>
        <p:spPr>
          <a:xfrm>
            <a:off x="597408" y="5364480"/>
            <a:ext cx="1115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suggests that there isn’t much of a similarity for this small selection of data. There is a small pattern where the high peak values on one coast has an opposite low peak on the other coast. </a:t>
            </a:r>
          </a:p>
        </p:txBody>
      </p:sp>
    </p:spTree>
    <p:extLst>
      <p:ext uri="{BB962C8B-B14F-4D97-AF65-F5344CB8AC3E}">
        <p14:creationId xmlns:p14="http://schemas.microsoft.com/office/powerpoint/2010/main" val="61485746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1221</TotalTime>
  <Words>100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-apple-system</vt:lpstr>
      <vt:lpstr>Calibri</vt:lpstr>
      <vt:lpstr>Corbel</vt:lpstr>
      <vt:lpstr>Basis</vt:lpstr>
      <vt:lpstr>Comparison of the coasts of Australia </vt:lpstr>
      <vt:lpstr>Temperature and salinity comparison from the East and West coasts of Australia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Data Comparison</dc:title>
  <dc:creator>Michael Teng</dc:creator>
  <cp:lastModifiedBy>Breeze Ng</cp:lastModifiedBy>
  <cp:revision>16</cp:revision>
  <dcterms:created xsi:type="dcterms:W3CDTF">2019-03-09T09:26:59Z</dcterms:created>
  <dcterms:modified xsi:type="dcterms:W3CDTF">2019-03-12T20:28:50Z</dcterms:modified>
</cp:coreProperties>
</file>