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2"/>
  </p:sldMasterIdLst>
  <p:notesMasterIdLst>
    <p:notesMasterId r:id="rId22"/>
  </p:notesMasterIdLst>
  <p:handoutMasterIdLst>
    <p:handoutMasterId r:id="rId23"/>
  </p:handoutMasterIdLst>
  <p:sldIdLst>
    <p:sldId id="265" r:id="rId3"/>
    <p:sldId id="310" r:id="rId4"/>
    <p:sldId id="320" r:id="rId5"/>
    <p:sldId id="328" r:id="rId6"/>
    <p:sldId id="338" r:id="rId7"/>
    <p:sldId id="340" r:id="rId8"/>
    <p:sldId id="339" r:id="rId9"/>
    <p:sldId id="337" r:id="rId10"/>
    <p:sldId id="335" r:id="rId11"/>
    <p:sldId id="356" r:id="rId12"/>
    <p:sldId id="329" r:id="rId13"/>
    <p:sldId id="352" r:id="rId14"/>
    <p:sldId id="353" r:id="rId15"/>
    <p:sldId id="351" r:id="rId16"/>
    <p:sldId id="354" r:id="rId17"/>
    <p:sldId id="342" r:id="rId18"/>
    <p:sldId id="343" r:id="rId19"/>
    <p:sldId id="355" r:id="rId20"/>
    <p:sldId id="319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516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blecorps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41510" y="1776315"/>
            <a:ext cx="7696200" cy="2516139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.net</a:t>
            </a:r>
            <a:r>
              <a:rPr lang="en-US" sz="8000" dirty="0" smtClean="0"/>
              <a:t> </a:t>
            </a:r>
            <a:r>
              <a:rPr lang="en-US" sz="8000" dirty="0" smtClean="0"/>
              <a:t>III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85012" y="4419600"/>
            <a:ext cx="4191000" cy="457200"/>
          </a:xfrm>
        </p:spPr>
        <p:txBody>
          <a:bodyPr/>
          <a:lstStyle/>
          <a:p>
            <a:r>
              <a:rPr lang="it-IT" dirty="0" smtClean="0"/>
              <a:t>CLOSE OUT REPORT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6323012" y="4738300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© </a:t>
            </a:r>
            <a:r>
              <a:rPr lang="en-US" sz="1200" dirty="0" smtClean="0"/>
              <a:t>2017 </a:t>
            </a:r>
            <a:r>
              <a:rPr lang="en-US" sz="1200" dirty="0" smtClean="0"/>
              <a:t>Kirkwood Community College,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012" y="1600200"/>
            <a:ext cx="10287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52400"/>
            <a:ext cx="10437768" cy="61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9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SOFTWARE</a:t>
            </a:r>
          </a:p>
          <a:p>
            <a:pPr algn="ctr"/>
            <a:r>
              <a:rPr lang="en-US" sz="9600" b="1" dirty="0" smtClean="0"/>
              <a:t>ARCHITECTURE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2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4" y="3276600"/>
            <a:ext cx="10055781" cy="106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Project Name : </a:t>
            </a:r>
            <a:r>
              <a:rPr lang="en-US" sz="2000" b="1" dirty="0" smtClean="0"/>
              <a:t>.NET II (</a:t>
            </a:r>
            <a:r>
              <a:rPr lang="en-US" sz="2000" b="1" dirty="0" err="1" smtClean="0"/>
              <a:t>KSManPro</a:t>
            </a:r>
            <a:r>
              <a:rPr lang="en-US" sz="2000" b="1" dirty="0" smtClean="0"/>
              <a:t>)</a:t>
            </a:r>
          </a:p>
          <a:p>
            <a:pPr marL="0" indent="0" algn="ctr">
              <a:buNone/>
            </a:pPr>
            <a:r>
              <a:rPr lang="en-US" sz="3200" b="1" dirty="0" smtClean="0"/>
              <a:t>N-TIER SOFWARE ARCHITECTURE</a:t>
            </a:r>
            <a:endParaRPr lang="en-US" sz="3200" b="1" dirty="0" smtClean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3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3812" y="5943600"/>
            <a:ext cx="2328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morecoding.wordpress.com</a:t>
            </a:r>
            <a:endParaRPr lang="en-US" sz="1100" dirty="0"/>
          </a:p>
        </p:txBody>
      </p:sp>
      <p:pic>
        <p:nvPicPr>
          <p:cNvPr id="1028" name="Picture 4" descr="Image result for n-ti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41168"/>
            <a:ext cx="4429125" cy="57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7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r>
              <a:rPr lang="en-US" sz="2000" b="1" dirty="0" smtClean="0"/>
              <a:t>Project </a:t>
            </a:r>
            <a:r>
              <a:rPr lang="en-US" sz="2000" b="1" dirty="0" smtClean="0"/>
              <a:t>Name : </a:t>
            </a:r>
            <a:r>
              <a:rPr lang="en-US" sz="2000" b="1" dirty="0" smtClean="0"/>
              <a:t>.NET III (</a:t>
            </a:r>
            <a:r>
              <a:rPr lang="en-US" sz="2000" dirty="0" smtClean="0"/>
              <a:t>SCSYSTEM</a:t>
            </a:r>
            <a:r>
              <a:rPr lang="en-US" sz="2000" b="1" dirty="0" smtClean="0"/>
              <a:t> – ASP.NET MVC 5</a:t>
            </a:r>
            <a:r>
              <a:rPr lang="en-US" sz="2000" b="1" dirty="0" smtClean="0"/>
              <a:t>)</a:t>
            </a:r>
          </a:p>
          <a:p>
            <a:pPr marL="0" indent="0" algn="ctr">
              <a:buNone/>
            </a:pPr>
            <a:r>
              <a:rPr lang="en-US" sz="3200" b="1" dirty="0" smtClean="0"/>
              <a:t>ONION ARCHITECTURE</a:t>
            </a:r>
            <a:endParaRPr lang="en-US" sz="3200" b="1" dirty="0" smtClean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1012" y="6102292"/>
            <a:ext cx="957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Sigma</a:t>
            </a:r>
            <a:endParaRPr lang="en-US" sz="1100" dirty="0"/>
          </a:p>
        </p:txBody>
      </p:sp>
      <p:pic>
        <p:nvPicPr>
          <p:cNvPr id="3074" name="Picture 2" descr="https://image.slidesharecdn.com/multi-teamarchitecture-150520120117-lva1-app6891/95/multi-team-architecture-4-638.jpg?cb=14321233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62" y="291863"/>
            <a:ext cx="7739150" cy="58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3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SOFTWARE DESIGN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Design – </a:t>
            </a:r>
            <a:r>
              <a:rPr lang="en-US" b="1" dirty="0" smtClean="0"/>
              <a:t>Schema(</a:t>
            </a:r>
            <a:r>
              <a:rPr lang="en-US" b="1" dirty="0" err="1" smtClean="0"/>
              <a:t>scysysdb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1820440"/>
            <a:ext cx="5638800" cy="44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Design – </a:t>
            </a:r>
            <a:r>
              <a:rPr lang="en-US" b="1" dirty="0" smtClean="0"/>
              <a:t>Schema</a:t>
            </a:r>
            <a:r>
              <a:rPr lang="en-US" sz="3600" b="1" dirty="0" smtClean="0"/>
              <a:t>(Identity Tables)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828800"/>
            <a:ext cx="7696200" cy="4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195" y="5029200"/>
            <a:ext cx="6673817" cy="563880"/>
          </a:xfrm>
        </p:spPr>
        <p:txBody>
          <a:bodyPr/>
          <a:lstStyle/>
          <a:p>
            <a:r>
              <a:rPr lang="en-US" dirty="0" smtClean="0"/>
              <a:t>KIRKWOOD COMMUNITY COLLEGE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5307" y="5562600"/>
            <a:ext cx="1873218" cy="798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/>
              <a:t>6301 </a:t>
            </a:r>
            <a:r>
              <a:rPr lang="en-US" sz="1200" dirty="0" smtClean="0"/>
              <a:t>KIRKWOOD BLVD SW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CEDAR RAPIDS, 52404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62003" y="192387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 YOU</a:t>
            </a:r>
            <a:endParaRPr lang="en-US" sz="3600" b="1" dirty="0"/>
          </a:p>
        </p:txBody>
      </p:sp>
      <p:pic>
        <p:nvPicPr>
          <p:cNvPr id="1026" name="Picture 2" descr="http://www.bang2write.com/wp-content/uploads/2015/05/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00" y="685800"/>
            <a:ext cx="5715000" cy="38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hlinkClick r:id="rId3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Project </a:t>
            </a:r>
            <a:r>
              <a:rPr lang="en-US" sz="3600" dirty="0" smtClean="0"/>
              <a:t>Summary</a:t>
            </a:r>
          </a:p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Problem</a:t>
            </a:r>
            <a:endParaRPr lang="en-US" sz="3600" dirty="0" smtClean="0"/>
          </a:p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Project Team</a:t>
            </a:r>
            <a:endParaRPr lang="en-US" sz="3600" dirty="0" smtClean="0"/>
          </a:p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Project Structure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US" sz="3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b="1" dirty="0" smtClean="0"/>
              <a:t>   Michael Takrama, </a:t>
            </a:r>
            <a:r>
              <a:rPr lang="en-US" sz="3600" dirty="0" smtClean="0"/>
              <a:t>Student</a:t>
            </a:r>
          </a:p>
          <a:p>
            <a:pPr marL="0" indent="0">
              <a:buNone/>
            </a:pPr>
            <a:endParaRPr lang="en-US" sz="4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4800" b="1" dirty="0" smtClean="0"/>
          </a:p>
          <a:p>
            <a:pPr marL="914400" indent="-858838">
              <a:buFont typeface="Wingdings" panose="05000000000000000000" pitchFamily="2" charset="2"/>
              <a:buChar char="Ø"/>
            </a:pPr>
            <a:r>
              <a:rPr lang="en-US" sz="4800" b="1" dirty="0" smtClean="0"/>
              <a:t>Sir. Jim Glasgow, </a:t>
            </a:r>
            <a:r>
              <a:rPr lang="en-US" sz="4000" dirty="0" smtClean="0"/>
              <a:t>Instructor</a:t>
            </a:r>
            <a:endParaRPr lang="en-US" sz="4800" dirty="0" smtClean="0"/>
          </a:p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US" sz="3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9066212" y="67818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THE PROBLEM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b="1" dirty="0" smtClean="0"/>
              <a:t>   Disjoint Efforts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b="1" dirty="0" smtClean="0"/>
          </a:p>
          <a:p>
            <a:pPr marL="914400" indent="-914400">
              <a:buFont typeface="Wingdings" panose="05000000000000000000" pitchFamily="2" charset="2"/>
              <a:buChar char="Ø"/>
            </a:pPr>
            <a:r>
              <a:rPr lang="en-US" sz="4800" b="1" dirty="0" smtClean="0"/>
              <a:t>Too Many Applications</a:t>
            </a:r>
          </a:p>
          <a:p>
            <a:pPr marL="914400" indent="-914400">
              <a:buFont typeface="Wingdings" panose="05000000000000000000" pitchFamily="2" charset="2"/>
              <a:buChar char="Ø"/>
            </a:pPr>
            <a:endParaRPr lang="en-US" sz="4800" b="1" dirty="0" smtClean="0"/>
          </a:p>
          <a:p>
            <a:pPr marL="914400" indent="-914400">
              <a:buFont typeface="Wingdings" panose="05000000000000000000" pitchFamily="2" charset="2"/>
              <a:buChar char="Ø"/>
            </a:pPr>
            <a:r>
              <a:rPr lang="en-US" sz="4800" b="1" dirty="0" smtClean="0"/>
              <a:t>Uncertainty</a:t>
            </a:r>
            <a:endParaRPr lang="en-US" sz="4800" dirty="0" smtClean="0"/>
          </a:p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US" sz="3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THE OBJECTIVE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b="1" dirty="0" smtClean="0"/>
              <a:t>   Powerful Forecasting Tool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201" b="1" dirty="0" smtClean="0"/>
              <a:t>Data from User Interaction </a:t>
            </a:r>
            <a:r>
              <a:rPr lang="en-US" sz="3200" dirty="0" smtClean="0"/>
              <a:t>(Clicks, Pauses, Heavy Weight Nodes)</a:t>
            </a:r>
            <a:endParaRPr lang="en-US" sz="4201" dirty="0" smtClean="0"/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201" b="1" dirty="0" smtClean="0"/>
              <a:t>Integrated Apps </a:t>
            </a:r>
            <a:r>
              <a:rPr lang="en-US" sz="3200" dirty="0" smtClean="0"/>
              <a:t>(Sales, Jobs, Meetings)</a:t>
            </a:r>
            <a:endParaRPr lang="en-US" sz="4201" dirty="0" smtClean="0"/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4201" b="1" dirty="0" smtClean="0"/>
              <a:t>Insights </a:t>
            </a:r>
            <a:r>
              <a:rPr lang="en-US" sz="3200" dirty="0" smtClean="0"/>
              <a:t>(Data Mining)</a:t>
            </a:r>
          </a:p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US" sz="3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PROJECT </a:t>
            </a:r>
            <a:endParaRPr lang="en-US" sz="9600" b="1" dirty="0"/>
          </a:p>
          <a:p>
            <a:pPr algn="ctr"/>
            <a:r>
              <a:rPr lang="en-US" sz="9600" b="1" dirty="0" smtClean="0"/>
              <a:t>SUMMARY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Project Name</a:t>
            </a:r>
          </a:p>
          <a:p>
            <a:pPr marL="0" indent="0" algn="ctr">
              <a:buNone/>
            </a:pPr>
            <a:r>
              <a:rPr lang="en-US" sz="2800" b="1" dirty="0" smtClean="0"/>
              <a:t>SCSYSTEM</a:t>
            </a:r>
            <a:endParaRPr lang="en-US" sz="28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4000" b="1" u="sng" dirty="0" smtClean="0"/>
              <a:t>Primary Function</a:t>
            </a:r>
          </a:p>
          <a:p>
            <a:pPr marL="0" indent="0" algn="ctr">
              <a:buNone/>
            </a:pPr>
            <a:r>
              <a:rPr lang="en-US" sz="4000" b="1" dirty="0" smtClean="0"/>
              <a:t>Enterprise Software Platform</a:t>
            </a:r>
          </a:p>
          <a:p>
            <a:pPr marL="0" indent="0" algn="ctr">
              <a:buNone/>
            </a:pPr>
            <a:r>
              <a:rPr lang="en-US" sz="2400" b="1" i="1" dirty="0" smtClean="0"/>
              <a:t>::Platform Administration for Multiple </a:t>
            </a:r>
            <a:r>
              <a:rPr lang="en-US" sz="2400" b="1" i="1" dirty="0" smtClean="0"/>
              <a:t>Apps</a:t>
            </a:r>
            <a:endParaRPr lang="en-US" sz="2400" b="1" i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2017 </a:t>
            </a:r>
            <a:r>
              <a:rPr lang="en-US" sz="1000" dirty="0" smtClean="0">
                <a:solidFill>
                  <a:schemeClr val="bg1"/>
                </a:solidFill>
              </a:rPr>
              <a:t>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340</Words>
  <Application>Microsoft Office PowerPoint</Application>
  <PresentationFormat>Custom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</vt:lpstr>
      <vt:lpstr>Retrospect</vt:lpstr>
      <vt:lpstr>.net III</vt:lpstr>
      <vt:lpstr>CONTENTS</vt:lpstr>
      <vt:lpstr>PROJECT TEAM</vt:lpstr>
      <vt:lpstr>PowerPoint Presentation</vt:lpstr>
      <vt:lpstr>THE PROBLEM</vt:lpstr>
      <vt:lpstr>PowerPoint Presentation</vt:lpstr>
      <vt:lpstr>THE OBJECTIVE</vt:lpstr>
      <vt:lpstr>PowerPoint Presentation</vt:lpstr>
      <vt:lpstr>PROJECT SUMMARY</vt:lpstr>
      <vt:lpstr>PowerPoint Presentation</vt:lpstr>
      <vt:lpstr>PowerPoint Presentation</vt:lpstr>
      <vt:lpstr>Program Architecture</vt:lpstr>
      <vt:lpstr>PowerPoint Presentation</vt:lpstr>
      <vt:lpstr>Program Features</vt:lpstr>
      <vt:lpstr>PowerPoint Presentation</vt:lpstr>
      <vt:lpstr>PowerPoint Presentation</vt:lpstr>
      <vt:lpstr>Software Design – Schema(scysysdb)</vt:lpstr>
      <vt:lpstr>Software Design – Schema(Identity Tables)</vt:lpstr>
      <vt:lpstr>KIRKWOOD COMMUNITY COLLEGE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2015-10-06T10:02:06Z</dcterms:created>
  <dcterms:modified xsi:type="dcterms:W3CDTF">2017-05-08T21:57:08Z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