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sldIdLst>
    <p:sldId id="256" r:id="rId2"/>
    <p:sldId id="265" r:id="rId3"/>
    <p:sldId id="266" r:id="rId4"/>
    <p:sldId id="267" r:id="rId5"/>
    <p:sldId id="261" r:id="rId6"/>
    <p:sldId id="258" r:id="rId7"/>
    <p:sldId id="264" r:id="rId8"/>
    <p:sldId id="260" r:id="rId9"/>
    <p:sldId id="26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95745D-BF87-DB41-84D7-BF2C164DF31D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narblu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Active Active </a:t>
            </a:r>
            <a:br>
              <a:rPr lang="en-US" sz="5400" b="1" dirty="0" smtClean="0"/>
            </a:br>
            <a:r>
              <a:rPr lang="en-US" sz="5400" b="1" dirty="0" smtClean="0"/>
              <a:t>Puppet Masters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7937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By: Michael Tedesco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1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Questions?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Michael Tedesco</a:t>
            </a:r>
          </a:p>
          <a:p>
            <a:r>
              <a:rPr lang="en-US" sz="2800" dirty="0" smtClean="0">
                <a:hlinkClick r:id="rId2"/>
              </a:rPr>
              <a:t>lunarblu@gmail.com</a:t>
            </a:r>
            <a:endParaRPr lang="en-US" sz="2800" dirty="0" smtClean="0"/>
          </a:p>
          <a:p>
            <a:r>
              <a:rPr lang="en-US" sz="2800" dirty="0" err="1" smtClean="0"/>
              <a:t>Github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miketedesco</a:t>
            </a:r>
            <a:r>
              <a:rPr lang="en-US" sz="2400" dirty="0"/>
              <a:t>/Active-Active-Puppet-Master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61845" y="26547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Goals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wo </a:t>
            </a:r>
            <a:r>
              <a:rPr lang="en-US" sz="3200" dirty="0" smtClean="0"/>
              <a:t>puppet masters </a:t>
            </a:r>
            <a:r>
              <a:rPr lang="en-US" sz="3200" dirty="0" smtClean="0"/>
              <a:t>will</a:t>
            </a:r>
            <a:r>
              <a:rPr lang="en-US" sz="3200" dirty="0" smtClean="0"/>
              <a:t> </a:t>
            </a:r>
            <a:r>
              <a:rPr lang="en-US" sz="3200" dirty="0" smtClean="0"/>
              <a:t>work simultaneously. </a:t>
            </a:r>
          </a:p>
          <a:p>
            <a:r>
              <a:rPr lang="en-US" sz="3200" dirty="0" smtClean="0"/>
              <a:t>Share the load!</a:t>
            </a:r>
          </a:p>
          <a:p>
            <a:r>
              <a:rPr lang="en-US" sz="3200" dirty="0" smtClean="0"/>
              <a:t>Redundancy!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917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First steps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the puppet master say </a:t>
            </a:r>
            <a:r>
              <a:rPr lang="en-US" sz="3200" b="1" dirty="0" smtClean="0"/>
              <a:t>Goodbye</a:t>
            </a:r>
            <a:r>
              <a:rPr lang="en-US" sz="3200" dirty="0" smtClean="0"/>
              <a:t> </a:t>
            </a:r>
            <a:r>
              <a:rPr lang="en-US" sz="3200" dirty="0"/>
              <a:t>to the old </a:t>
            </a:r>
            <a:r>
              <a:rPr lang="en-US" sz="3200" dirty="0" err="1"/>
              <a:t>ssl</a:t>
            </a:r>
            <a:r>
              <a:rPr lang="en-US" sz="3200" dirty="0"/>
              <a:t> dir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4228" y="3156085"/>
            <a:ext cx="6966858" cy="820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</a:t>
            </a:r>
            <a:r>
              <a:rPr lang="en-US" dirty="0" err="1" smtClean="0">
                <a:solidFill>
                  <a:schemeClr val="tx1"/>
                </a:solidFill>
              </a:rPr>
              <a:t>rf</a:t>
            </a:r>
            <a:r>
              <a:rPr lang="en-US" dirty="0" smtClean="0">
                <a:solidFill>
                  <a:schemeClr val="tx1"/>
                </a:solidFill>
              </a:rPr>
              <a:t> /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/lib/puppet/</a:t>
            </a:r>
            <a:r>
              <a:rPr lang="en-US" dirty="0" err="1" smtClean="0">
                <a:solidFill>
                  <a:schemeClr val="tx1"/>
                </a:solidFill>
              </a:rPr>
              <a:t>ssl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Generate Certs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a new </a:t>
            </a:r>
            <a:r>
              <a:rPr lang="en-US" sz="3200" dirty="0" smtClean="0"/>
              <a:t>cert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Sign the new cert</a:t>
            </a:r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94228" y="2490577"/>
            <a:ext cx="6966858" cy="9434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puppet cert generate --</a:t>
            </a:r>
            <a:r>
              <a:rPr lang="en-US" dirty="0" err="1">
                <a:solidFill>
                  <a:srgbClr val="000000"/>
                </a:solidFill>
              </a:rPr>
              <a:t>dns_alt_names</a:t>
            </a:r>
            <a:r>
              <a:rPr lang="en-US" dirty="0">
                <a:solidFill>
                  <a:srgbClr val="000000"/>
                </a:solidFill>
              </a:rPr>
              <a:t>=master1,master2 \ </a:t>
            </a:r>
            <a:r>
              <a:rPr lang="en-US" dirty="0" err="1">
                <a:solidFill>
                  <a:srgbClr val="000000"/>
                </a:solidFill>
              </a:rPr>
              <a:t>cobblerpuppetmaster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4228" y="4767943"/>
            <a:ext cx="6966858" cy="478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puppet cert --allow-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-alt-names </a:t>
            </a:r>
            <a:r>
              <a:rPr lang="en-US" dirty="0" smtClean="0">
                <a:solidFill>
                  <a:srgbClr val="000000"/>
                </a:solidFill>
              </a:rPr>
              <a:t>sign </a:t>
            </a:r>
            <a:r>
              <a:rPr lang="en-US" dirty="0" err="1">
                <a:solidFill>
                  <a:srgbClr val="000000"/>
                </a:solidFill>
              </a:rPr>
              <a:t>cobblerpuppetmaster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7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Fix cert names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800" dirty="0" smtClean="0"/>
              <a:t>Rename </a:t>
            </a:r>
            <a:r>
              <a:rPr lang="en-US" sz="2800" dirty="0" err="1" smtClean="0"/>
              <a:t>cobblerpuppetmaster.pem</a:t>
            </a:r>
            <a:r>
              <a:rPr lang="en-US" sz="2800" dirty="0" smtClean="0"/>
              <a:t> to your puppet master hostname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Run </a:t>
            </a:r>
            <a:r>
              <a:rPr lang="en-US" sz="2800" dirty="0" smtClean="0"/>
              <a:t>script like: </a:t>
            </a:r>
            <a:r>
              <a:rPr lang="en-US" sz="2800" dirty="0" err="1" smtClean="0"/>
              <a:t>fix_puppet_cert_names.pl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23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Edit </a:t>
            </a:r>
            <a:r>
              <a:rPr lang="en-US" sz="5400" b="1" dirty="0" err="1" smtClean="0"/>
              <a:t>conf</a:t>
            </a:r>
            <a:r>
              <a:rPr lang="en-US" sz="5400" b="1" dirty="0" smtClean="0"/>
              <a:t> files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/</a:t>
            </a:r>
            <a:r>
              <a:rPr lang="en-US" dirty="0" err="1" smtClean="0">
                <a:latin typeface="Lucida Console"/>
                <a:cs typeface="Lucida Console"/>
              </a:rPr>
              <a:t>etc</a:t>
            </a:r>
            <a:r>
              <a:rPr lang="en-US" dirty="0" smtClean="0">
                <a:latin typeface="Lucida Console"/>
                <a:cs typeface="Lucida Console"/>
              </a:rPr>
              <a:t>/puppet/</a:t>
            </a:r>
            <a:r>
              <a:rPr lang="en-US" dirty="0" err="1" smtClean="0">
                <a:latin typeface="Lucida Console"/>
                <a:cs typeface="Lucida Console"/>
              </a:rPr>
              <a:t>auth.conf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/</a:t>
            </a:r>
            <a:r>
              <a:rPr lang="en-US" dirty="0" err="1" smtClean="0">
                <a:latin typeface="Lucida Console"/>
                <a:cs typeface="Lucida Console"/>
              </a:rPr>
              <a:t>etc</a:t>
            </a:r>
            <a:r>
              <a:rPr lang="en-US" dirty="0" smtClean="0">
                <a:latin typeface="Lucida Console"/>
                <a:cs typeface="Lucida Console"/>
              </a:rPr>
              <a:t>/puppet/</a:t>
            </a:r>
            <a:r>
              <a:rPr lang="en-US" dirty="0" err="1" smtClean="0">
                <a:latin typeface="Lucida Console"/>
                <a:cs typeface="Lucida Console"/>
              </a:rPr>
              <a:t>puppet.conf</a:t>
            </a:r>
            <a:endParaRPr lang="en-US" dirty="0" smtClean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28" y="2217339"/>
            <a:ext cx="6966858" cy="1447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^/catalog/([^/]+)$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^/node/([^/]+)$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^/report/([^/]+)$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allow </a:t>
            </a:r>
            <a:r>
              <a:rPr lang="en-US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endParaRPr lang="en-US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228" y="4684782"/>
            <a:ext cx="6966858" cy="697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180" lvl="1"/>
            <a:r>
              <a:rPr lang="is-IS" dirty="0">
                <a:solidFill>
                  <a:srgbClr val="000000"/>
                </a:solidFill>
                <a:latin typeface="Lucida Console"/>
                <a:cs typeface="Lucida Console"/>
              </a:rPr>
              <a:t>[main]	</a:t>
            </a:r>
          </a:p>
          <a:p>
            <a:pPr marL="297180" lvl="1"/>
            <a:r>
              <a:rPr lang="is-IS" dirty="0">
                <a:solidFill>
                  <a:srgbClr val="000000"/>
                </a:solidFill>
                <a:latin typeface="Lucida Console"/>
                <a:cs typeface="Lucida Console"/>
              </a:rPr>
              <a:t>  dns_alt_names = cobbler1-mia2, cobbler2-mia2</a:t>
            </a:r>
            <a:endParaRPr lang="en-US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237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12319"/>
            <a:ext cx="8042276" cy="874492"/>
          </a:xfrm>
        </p:spPr>
        <p:txBody>
          <a:bodyPr/>
          <a:lstStyle/>
          <a:p>
            <a:r>
              <a:rPr lang="en-US" sz="5400" b="1" dirty="0" smtClean="0"/>
              <a:t>Errors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11739"/>
            <a:ext cx="8042276" cy="44835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Catalog error:</a:t>
            </a:r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Node </a:t>
            </a:r>
            <a:r>
              <a:rPr lang="en-US" sz="2800" dirty="0" smtClean="0"/>
              <a:t>Error: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800" dirty="0" smtClean="0"/>
              <a:t>Report Error</a:t>
            </a:r>
            <a:r>
              <a:rPr lang="en-US" sz="2800" dirty="0" smtClean="0"/>
              <a:t>: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4227" y="1905143"/>
            <a:ext cx="7031985" cy="936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Error: Could not retrieve catalog from remote server: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/catalog/master1 [find] authenticated  at :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64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4227" y="3744067"/>
            <a:ext cx="7031985" cy="11972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Warning: Unable to fetch my node definition, but the agent run will continue: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Warning: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/node/master1 [find] authenticated  at :70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27" y="5494497"/>
            <a:ext cx="7031985" cy="898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Error: Could not send report: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/report/master1 [save] authenticated  at :81</a:t>
            </a:r>
          </a:p>
        </p:txBody>
      </p:sp>
    </p:spTree>
    <p:extLst>
      <p:ext uri="{BB962C8B-B14F-4D97-AF65-F5344CB8AC3E}">
        <p14:creationId xmlns:p14="http://schemas.microsoft.com/office/powerpoint/2010/main" val="24574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Apache </a:t>
            </a:r>
            <a:r>
              <a:rPr lang="en-US" sz="5400" b="1" dirty="0" err="1" smtClean="0"/>
              <a:t>config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Lucida Console"/>
                <a:cs typeface="Lucida Console"/>
              </a:rPr>
              <a:t>puppetmaster.conf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27" y="2550603"/>
            <a:ext cx="7271418" cy="180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/certs/master2.pem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SSLCertificateKeyFile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private_keys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SSLCertificateChainFile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/certs/master2.pem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SSLCACertificateFile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ca_crt.pem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SSLCARevocationFile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ca_crl.pem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748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Demo!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we go!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881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578</TotalTime>
  <Words>381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Active Active  Puppet Masters</vt:lpstr>
      <vt:lpstr>Goals</vt:lpstr>
      <vt:lpstr>First steps</vt:lpstr>
      <vt:lpstr>Generate Certs</vt:lpstr>
      <vt:lpstr>Fix cert names</vt:lpstr>
      <vt:lpstr>Edit conf files</vt:lpstr>
      <vt:lpstr>Errors</vt:lpstr>
      <vt:lpstr>Apache config</vt:lpstr>
      <vt:lpstr>Demo!</vt:lpstr>
      <vt:lpstr>Questions?</vt:lpstr>
    </vt:vector>
  </TitlesOfParts>
  <Company>Verisign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Active  Puppet Masters</dc:title>
  <dc:creator>Tedesco, Michael</dc:creator>
  <cp:lastModifiedBy>Tedesco, Michael</cp:lastModifiedBy>
  <cp:revision>15</cp:revision>
  <dcterms:created xsi:type="dcterms:W3CDTF">2014-02-18T14:07:05Z</dcterms:created>
  <dcterms:modified xsi:type="dcterms:W3CDTF">2014-02-19T01:51:19Z</dcterms:modified>
</cp:coreProperties>
</file>