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7" r:id="rId1"/>
  </p:sldMasterIdLst>
  <p:sldIdLst>
    <p:sldId id="256" r:id="rId2"/>
    <p:sldId id="265" r:id="rId3"/>
    <p:sldId id="266" r:id="rId4"/>
    <p:sldId id="267" r:id="rId5"/>
    <p:sldId id="261" r:id="rId6"/>
    <p:sldId id="258" r:id="rId7"/>
    <p:sldId id="264" r:id="rId8"/>
    <p:sldId id="260" r:id="rId9"/>
    <p:sldId id="268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13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745D-BF87-DB41-84D7-BF2C164DF31D}" type="datetimeFigureOut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745D-BF87-DB41-84D7-BF2C164DF31D}" type="datetimeFigureOut">
              <a:rPr lang="en-US" smtClean="0"/>
              <a:t>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D614-C5EA-C840-90A5-3CA51B3D10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745D-BF87-DB41-84D7-BF2C164DF31D}" type="datetimeFigureOut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D614-C5EA-C840-90A5-3CA51B3D10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745D-BF87-DB41-84D7-BF2C164DF31D}" type="datetimeFigureOut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D614-C5EA-C840-90A5-3CA51B3D10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745D-BF87-DB41-84D7-BF2C164DF31D}" type="datetimeFigureOut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D614-C5EA-C840-90A5-3CA51B3D10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745D-BF87-DB41-84D7-BF2C164DF31D}" type="datetimeFigureOut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D614-C5EA-C840-90A5-3CA51B3D10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745D-BF87-DB41-84D7-BF2C164DF31D}" type="datetimeFigureOut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D614-C5EA-C840-90A5-3CA51B3D10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745D-BF87-DB41-84D7-BF2C164DF31D}" type="datetimeFigureOut">
              <a:rPr lang="en-US" smtClean="0"/>
              <a:t>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D614-C5EA-C840-90A5-3CA51B3D10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745D-BF87-DB41-84D7-BF2C164DF31D}" type="datetimeFigureOut">
              <a:rPr lang="en-US" smtClean="0"/>
              <a:t>2/19/14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D614-C5EA-C840-90A5-3CA51B3D10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745D-BF87-DB41-84D7-BF2C164DF31D}" type="datetimeFigureOut">
              <a:rPr lang="en-US" smtClean="0"/>
              <a:t>2/19/14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D614-C5EA-C840-90A5-3CA51B3D10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745D-BF87-DB41-84D7-BF2C164DF31D}" type="datetimeFigureOut">
              <a:rPr lang="en-US" smtClean="0"/>
              <a:t>2/19/14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D614-C5EA-C840-90A5-3CA51B3D10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745D-BF87-DB41-84D7-BF2C164DF31D}" type="datetimeFigureOut">
              <a:rPr lang="en-US" smtClean="0"/>
              <a:t>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E95745D-BF87-DB41-84D7-BF2C164DF31D}" type="datetimeFigureOut">
              <a:rPr lang="en-US" smtClean="0"/>
              <a:t>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89DFD614-C5EA-C840-90A5-3CA51B3D10E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lunarblu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b="1" dirty="0" smtClean="0"/>
              <a:t>Active Active </a:t>
            </a:r>
            <a:br>
              <a:rPr lang="en-US" sz="5400" b="1" dirty="0" smtClean="0"/>
            </a:br>
            <a:r>
              <a:rPr lang="en-US" sz="5400" b="1" dirty="0" smtClean="0"/>
              <a:t>Puppet Masters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579379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By: Michael Tedesco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217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Questions?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Michael Tedesco</a:t>
            </a:r>
          </a:p>
          <a:p>
            <a:r>
              <a:rPr lang="en-US" sz="2800" dirty="0" smtClean="0">
                <a:hlinkClick r:id="rId2"/>
              </a:rPr>
              <a:t>lunarblu@gmail.com</a:t>
            </a:r>
            <a:endParaRPr lang="en-US" sz="2800" dirty="0" smtClean="0"/>
          </a:p>
          <a:p>
            <a:r>
              <a:rPr lang="en-US" sz="2800" dirty="0" err="1" smtClean="0"/>
              <a:t>Github</a:t>
            </a:r>
            <a:r>
              <a:rPr lang="en-US" sz="2800" dirty="0"/>
              <a:t>: </a:t>
            </a:r>
            <a:endParaRPr lang="en-US" sz="2800" dirty="0" smtClean="0"/>
          </a:p>
          <a:p>
            <a:pPr lvl="1"/>
            <a:r>
              <a:rPr lang="en-US" sz="2400" dirty="0" smtClean="0"/>
              <a:t>https</a:t>
            </a:r>
            <a:r>
              <a:rPr lang="en-US" sz="2400" dirty="0"/>
              <a:t>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miketedesco</a:t>
            </a:r>
            <a:r>
              <a:rPr lang="en-US" sz="2400" dirty="0"/>
              <a:t>/Active-Active-Puppet-Master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61845" y="265471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68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Goals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</a:t>
            </a:r>
            <a:r>
              <a:rPr lang="en-US" sz="3200" dirty="0" smtClean="0"/>
              <a:t>wo puppet masters will work simultaneously. </a:t>
            </a:r>
          </a:p>
          <a:p>
            <a:r>
              <a:rPr lang="en-US" sz="3200" dirty="0" smtClean="0"/>
              <a:t>Share the load!</a:t>
            </a:r>
          </a:p>
          <a:p>
            <a:r>
              <a:rPr lang="en-US" sz="3200" dirty="0" smtClean="0"/>
              <a:t>Redundancy!</a:t>
            </a:r>
          </a:p>
        </p:txBody>
      </p:sp>
    </p:spTree>
    <p:extLst>
      <p:ext uri="{BB962C8B-B14F-4D97-AF65-F5344CB8AC3E}">
        <p14:creationId xmlns:p14="http://schemas.microsoft.com/office/powerpoint/2010/main" val="2091734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First steps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On the puppet master say </a:t>
            </a:r>
            <a:r>
              <a:rPr lang="en-US" sz="3200" b="1" dirty="0" smtClean="0"/>
              <a:t>Goodbye</a:t>
            </a:r>
            <a:r>
              <a:rPr lang="en-US" sz="3200" dirty="0" smtClean="0"/>
              <a:t> </a:t>
            </a:r>
            <a:r>
              <a:rPr lang="en-US" sz="3200" dirty="0"/>
              <a:t>to the old </a:t>
            </a:r>
            <a:r>
              <a:rPr lang="en-US" sz="3200" dirty="0" err="1"/>
              <a:t>ssl</a:t>
            </a:r>
            <a:r>
              <a:rPr lang="en-US" sz="3200" dirty="0"/>
              <a:t> dir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994228" y="3156085"/>
            <a:ext cx="6966858" cy="8207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r</a:t>
            </a:r>
            <a:r>
              <a:rPr lang="en-US" dirty="0" err="1" smtClean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 –</a:t>
            </a:r>
            <a:r>
              <a:rPr lang="en-US" dirty="0" err="1" smtClean="0">
                <a:solidFill>
                  <a:schemeClr val="tx1"/>
                </a:solidFill>
              </a:rPr>
              <a:t>rf</a:t>
            </a:r>
            <a:r>
              <a:rPr lang="en-US" dirty="0" smtClean="0">
                <a:solidFill>
                  <a:schemeClr val="tx1"/>
                </a:solidFill>
              </a:rPr>
              <a:t> /</a:t>
            </a: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/lib/puppet/</a:t>
            </a:r>
            <a:r>
              <a:rPr lang="en-US" dirty="0" err="1" smtClean="0">
                <a:solidFill>
                  <a:schemeClr val="tx1"/>
                </a:solidFill>
              </a:rPr>
              <a:t>ssl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989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Generate Certs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Generate a new </a:t>
            </a:r>
            <a:r>
              <a:rPr lang="en-US" sz="3200" dirty="0" smtClean="0"/>
              <a:t>cert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Sign the new cert</a:t>
            </a:r>
          </a:p>
          <a:p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994228" y="2490577"/>
            <a:ext cx="6966858" cy="9434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puppet cert generate --</a:t>
            </a:r>
            <a:r>
              <a:rPr lang="en-US" dirty="0" err="1">
                <a:solidFill>
                  <a:srgbClr val="000000"/>
                </a:solidFill>
              </a:rPr>
              <a:t>dns_alt_names</a:t>
            </a:r>
            <a:r>
              <a:rPr lang="en-US" dirty="0">
                <a:solidFill>
                  <a:srgbClr val="000000"/>
                </a:solidFill>
              </a:rPr>
              <a:t>=master1,master2 \ </a:t>
            </a:r>
            <a:r>
              <a:rPr lang="en-US" dirty="0" err="1">
                <a:solidFill>
                  <a:srgbClr val="000000"/>
                </a:solidFill>
              </a:rPr>
              <a:t>cobblerpuppetmaster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4228" y="4767943"/>
            <a:ext cx="6966858" cy="4789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</a:rPr>
              <a:t>puppet cert --allow-</a:t>
            </a:r>
            <a:r>
              <a:rPr lang="en-US" dirty="0" err="1">
                <a:solidFill>
                  <a:srgbClr val="000000"/>
                </a:solidFill>
              </a:rPr>
              <a:t>dns</a:t>
            </a:r>
            <a:r>
              <a:rPr lang="en-US" dirty="0">
                <a:solidFill>
                  <a:srgbClr val="000000"/>
                </a:solidFill>
              </a:rPr>
              <a:t>-alt-names </a:t>
            </a:r>
            <a:r>
              <a:rPr lang="en-US" dirty="0" smtClean="0">
                <a:solidFill>
                  <a:srgbClr val="000000"/>
                </a:solidFill>
              </a:rPr>
              <a:t>sign </a:t>
            </a:r>
            <a:r>
              <a:rPr lang="en-US" dirty="0" err="1">
                <a:solidFill>
                  <a:srgbClr val="000000"/>
                </a:solidFill>
              </a:rPr>
              <a:t>cobblerpuppetmaster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274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Fix cert names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800" dirty="0" smtClean="0"/>
              <a:t>Rename </a:t>
            </a:r>
            <a:r>
              <a:rPr lang="en-US" sz="2800" dirty="0" err="1" smtClean="0"/>
              <a:t>cobblerpuppetmaster.pem</a:t>
            </a:r>
            <a:r>
              <a:rPr lang="en-US" sz="2800" dirty="0" smtClean="0"/>
              <a:t> to your puppet master hostname 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/>
              <a:t>Run </a:t>
            </a:r>
            <a:r>
              <a:rPr lang="en-US" sz="2800" dirty="0" smtClean="0"/>
              <a:t>script like: </a:t>
            </a:r>
            <a:r>
              <a:rPr lang="en-US" sz="2800" dirty="0" err="1" smtClean="0"/>
              <a:t>fix_puppet_cert_names.pl</a:t>
            </a:r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329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Edit </a:t>
            </a:r>
            <a:r>
              <a:rPr lang="en-US" sz="5400" b="1" dirty="0" err="1" smtClean="0"/>
              <a:t>conf</a:t>
            </a:r>
            <a:r>
              <a:rPr lang="en-US" sz="5400" b="1" dirty="0" smtClean="0"/>
              <a:t> files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Lucida Console"/>
                <a:cs typeface="Lucida Console"/>
              </a:rPr>
              <a:t>/</a:t>
            </a:r>
            <a:r>
              <a:rPr lang="en-US" dirty="0" err="1" smtClean="0">
                <a:latin typeface="Lucida Console"/>
                <a:cs typeface="Lucida Console"/>
              </a:rPr>
              <a:t>etc</a:t>
            </a:r>
            <a:r>
              <a:rPr lang="en-US" dirty="0" smtClean="0">
                <a:latin typeface="Lucida Console"/>
                <a:cs typeface="Lucida Console"/>
              </a:rPr>
              <a:t>/puppet/</a:t>
            </a:r>
            <a:r>
              <a:rPr lang="en-US" dirty="0" err="1" smtClean="0">
                <a:latin typeface="Lucida Console"/>
                <a:cs typeface="Lucida Console"/>
              </a:rPr>
              <a:t>auth.conf</a:t>
            </a:r>
            <a:endParaRPr lang="en-US" dirty="0" smtClean="0">
              <a:latin typeface="Lucida Console"/>
              <a:cs typeface="Lucida Console"/>
            </a:endParaRPr>
          </a:p>
          <a:p>
            <a:endParaRPr lang="en-US" dirty="0">
              <a:latin typeface="Lucida Console"/>
              <a:cs typeface="Lucida Console"/>
            </a:endParaRPr>
          </a:p>
          <a:p>
            <a:endParaRPr lang="en-US" dirty="0" smtClean="0">
              <a:latin typeface="Lucida Console"/>
              <a:cs typeface="Lucida Console"/>
            </a:endParaRPr>
          </a:p>
          <a:p>
            <a:endParaRPr lang="en-US" dirty="0" smtClean="0">
              <a:latin typeface="Lucida Console"/>
              <a:cs typeface="Lucida Console"/>
            </a:endParaRPr>
          </a:p>
          <a:p>
            <a:r>
              <a:rPr lang="en-US" dirty="0" smtClean="0">
                <a:latin typeface="Lucida Console"/>
                <a:cs typeface="Lucida Console"/>
              </a:rPr>
              <a:t>/</a:t>
            </a:r>
            <a:r>
              <a:rPr lang="en-US" dirty="0" err="1" smtClean="0">
                <a:latin typeface="Lucida Console"/>
                <a:cs typeface="Lucida Console"/>
              </a:rPr>
              <a:t>etc</a:t>
            </a:r>
            <a:r>
              <a:rPr lang="en-US" dirty="0" smtClean="0">
                <a:latin typeface="Lucida Console"/>
                <a:cs typeface="Lucida Console"/>
              </a:rPr>
              <a:t>/puppet/</a:t>
            </a:r>
            <a:r>
              <a:rPr lang="en-US" dirty="0" err="1" smtClean="0">
                <a:latin typeface="Lucida Console"/>
                <a:cs typeface="Lucida Console"/>
              </a:rPr>
              <a:t>puppet.conf</a:t>
            </a:r>
            <a:endParaRPr lang="en-US" dirty="0" smtClean="0">
              <a:latin typeface="Lucida Console"/>
              <a:cs typeface="Lucida Consol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4228" y="2217339"/>
            <a:ext cx="6966858" cy="14472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11530" lvl="1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Lucida Console"/>
                <a:cs typeface="Lucida Console"/>
              </a:rPr>
              <a:t>path ~ ^/catalog/([^/]+)$</a:t>
            </a:r>
          </a:p>
          <a:p>
            <a:pPr marL="811530" lvl="1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Lucida Console"/>
                <a:cs typeface="Lucida Console"/>
              </a:rPr>
              <a:t>path ~ ^/node/([^/]+)$</a:t>
            </a:r>
          </a:p>
          <a:p>
            <a:pPr marL="811530" lvl="1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Lucida Console"/>
                <a:cs typeface="Lucida Console"/>
              </a:rPr>
              <a:t>path ~ ^/report/([^/]+)$</a:t>
            </a:r>
          </a:p>
          <a:p>
            <a:pPr marL="811530" lvl="1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Lucida Console"/>
                <a:cs typeface="Lucida Console"/>
              </a:rPr>
              <a:t>allow </a:t>
            </a:r>
            <a:r>
              <a:rPr lang="en-US" dirty="0" err="1">
                <a:solidFill>
                  <a:srgbClr val="000000"/>
                </a:solidFill>
                <a:latin typeface="Lucida Console"/>
                <a:cs typeface="Lucida Console"/>
              </a:rPr>
              <a:t>cobblerpuppetmaster</a:t>
            </a:r>
            <a:endParaRPr lang="en-US" dirty="0">
              <a:solidFill>
                <a:srgbClr val="000000"/>
              </a:solidFill>
              <a:latin typeface="Lucida Console"/>
              <a:cs typeface="Lucida Consol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4228" y="4684782"/>
            <a:ext cx="6966858" cy="6975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97180" lvl="1"/>
            <a:r>
              <a:rPr lang="is-IS" dirty="0">
                <a:solidFill>
                  <a:srgbClr val="000000"/>
                </a:solidFill>
                <a:latin typeface="Lucida Console"/>
                <a:cs typeface="Lucida Console"/>
              </a:rPr>
              <a:t>[main]	</a:t>
            </a:r>
          </a:p>
          <a:p>
            <a:pPr marL="297180" lvl="1"/>
            <a:r>
              <a:rPr lang="is-IS" dirty="0">
                <a:solidFill>
                  <a:srgbClr val="000000"/>
                </a:solidFill>
                <a:latin typeface="Lucida Console"/>
                <a:cs typeface="Lucida Console"/>
              </a:rPr>
              <a:t>  dns_alt_names = </a:t>
            </a:r>
            <a:r>
              <a:rPr lang="is-IS" dirty="0" smtClean="0">
                <a:solidFill>
                  <a:srgbClr val="000000"/>
                </a:solidFill>
                <a:latin typeface="Lucida Console"/>
                <a:cs typeface="Lucida Console"/>
              </a:rPr>
              <a:t>master1,master2</a:t>
            </a:r>
            <a:endParaRPr lang="en-US" dirty="0">
              <a:solidFill>
                <a:srgbClr val="00000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523777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312319"/>
            <a:ext cx="8042276" cy="874492"/>
          </a:xfrm>
        </p:spPr>
        <p:txBody>
          <a:bodyPr/>
          <a:lstStyle/>
          <a:p>
            <a:r>
              <a:rPr lang="en-US" sz="5400" b="1" dirty="0" smtClean="0"/>
              <a:t>Errors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311739"/>
            <a:ext cx="8042276" cy="448356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Catalog error: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dirty="0" smtClean="0"/>
              <a:t>Node Error: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800" dirty="0" smtClean="0"/>
              <a:t>Report Error:</a:t>
            </a:r>
          </a:p>
        </p:txBody>
      </p:sp>
      <p:sp>
        <p:nvSpPr>
          <p:cNvPr id="4" name="Rectangle 3"/>
          <p:cNvSpPr/>
          <p:nvPr/>
        </p:nvSpPr>
        <p:spPr>
          <a:xfrm>
            <a:off x="994227" y="1905143"/>
            <a:ext cx="7031985" cy="9369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0000"/>
                </a:solidFill>
                <a:latin typeface="Lucida Console"/>
                <a:cs typeface="Lucida Console"/>
              </a:rPr>
              <a:t>Error: Could not retrieve catalog from remote server: Error 403 on SERVER: Forbidden request: </a:t>
            </a:r>
            <a:r>
              <a:rPr lang="en-US" sz="1400" dirty="0" err="1">
                <a:solidFill>
                  <a:srgbClr val="000000"/>
                </a:solidFill>
                <a:latin typeface="Lucida Console"/>
                <a:cs typeface="Lucida Console"/>
              </a:rPr>
              <a:t>cobblerpuppetmaster</a:t>
            </a:r>
            <a:r>
              <a:rPr lang="en-US" sz="1400" dirty="0">
                <a:solidFill>
                  <a:srgbClr val="000000"/>
                </a:solidFill>
                <a:latin typeface="Lucida Console"/>
                <a:cs typeface="Lucida Console"/>
              </a:rPr>
              <a:t>(192.168.85.10) access to /catalog/master1 [find] authenticated  at :</a:t>
            </a:r>
            <a:r>
              <a:rPr lang="en-US" sz="1400" dirty="0" smtClean="0">
                <a:solidFill>
                  <a:srgbClr val="000000"/>
                </a:solidFill>
                <a:latin typeface="Lucida Console"/>
                <a:cs typeface="Lucida Console"/>
              </a:rPr>
              <a:t>64</a:t>
            </a:r>
            <a:endParaRPr lang="en-US" sz="1400" dirty="0">
              <a:solidFill>
                <a:srgbClr val="000000"/>
              </a:solidFill>
              <a:latin typeface="Lucida Console"/>
              <a:cs typeface="Lucida Consol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4227" y="3744067"/>
            <a:ext cx="7031985" cy="11972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0000"/>
                </a:solidFill>
                <a:latin typeface="Lucida Console"/>
                <a:cs typeface="Lucida Console"/>
              </a:rPr>
              <a:t>Warning: Unable to fetch my node definition, but the agent run will continue:</a:t>
            </a:r>
          </a:p>
          <a:p>
            <a:r>
              <a:rPr lang="en-US" sz="1400" dirty="0">
                <a:solidFill>
                  <a:srgbClr val="000000"/>
                </a:solidFill>
                <a:latin typeface="Lucida Console"/>
                <a:cs typeface="Lucida Console"/>
              </a:rPr>
              <a:t>Warning: Error 403 on SERVER: Forbidden request: </a:t>
            </a:r>
            <a:r>
              <a:rPr lang="en-US" sz="1400" dirty="0" err="1">
                <a:solidFill>
                  <a:srgbClr val="000000"/>
                </a:solidFill>
                <a:latin typeface="Lucida Console"/>
                <a:cs typeface="Lucida Console"/>
              </a:rPr>
              <a:t>cobblerpuppetmaster</a:t>
            </a:r>
            <a:r>
              <a:rPr lang="en-US" sz="1400" dirty="0">
                <a:solidFill>
                  <a:srgbClr val="000000"/>
                </a:solidFill>
                <a:latin typeface="Lucida Console"/>
                <a:cs typeface="Lucida Console"/>
              </a:rPr>
              <a:t>(192.168.85.10) access to /node/master1 [find] authenticated  at :70</a:t>
            </a:r>
          </a:p>
        </p:txBody>
      </p:sp>
      <p:sp>
        <p:nvSpPr>
          <p:cNvPr id="6" name="Rectangle 5"/>
          <p:cNvSpPr/>
          <p:nvPr/>
        </p:nvSpPr>
        <p:spPr>
          <a:xfrm>
            <a:off x="994227" y="5494497"/>
            <a:ext cx="7031985" cy="8982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0000"/>
                </a:solidFill>
                <a:latin typeface="Lucida Console"/>
                <a:cs typeface="Lucida Console"/>
              </a:rPr>
              <a:t>Error: Could not send report: Error 403 on SERVER: Forbidden request: </a:t>
            </a:r>
            <a:r>
              <a:rPr lang="en-US" sz="1400" dirty="0" err="1">
                <a:solidFill>
                  <a:srgbClr val="000000"/>
                </a:solidFill>
                <a:latin typeface="Lucida Console"/>
                <a:cs typeface="Lucida Console"/>
              </a:rPr>
              <a:t>cobblerpuppetmaster</a:t>
            </a:r>
            <a:r>
              <a:rPr lang="en-US" sz="1400" dirty="0">
                <a:solidFill>
                  <a:srgbClr val="000000"/>
                </a:solidFill>
                <a:latin typeface="Lucida Console"/>
                <a:cs typeface="Lucida Console"/>
              </a:rPr>
              <a:t>(192.168.85.10) access to /report/master1 [save] authenticated  at :81</a:t>
            </a:r>
          </a:p>
        </p:txBody>
      </p:sp>
    </p:spTree>
    <p:extLst>
      <p:ext uri="{BB962C8B-B14F-4D97-AF65-F5344CB8AC3E}">
        <p14:creationId xmlns:p14="http://schemas.microsoft.com/office/powerpoint/2010/main" val="245747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Apache </a:t>
            </a:r>
            <a:r>
              <a:rPr lang="en-US" sz="5400" b="1" dirty="0" err="1" smtClean="0"/>
              <a:t>config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latin typeface="Lucida Console"/>
                <a:cs typeface="Lucida Console"/>
              </a:rPr>
              <a:t>puppetmaster.conf</a:t>
            </a:r>
            <a:endParaRPr lang="en-US" sz="2800" dirty="0">
              <a:latin typeface="Lucida Console"/>
              <a:cs typeface="Lucida Consol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4227" y="2550603"/>
            <a:ext cx="7271418" cy="18001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rgbClr val="000000"/>
                </a:solidFill>
                <a:latin typeface="Lucida Console"/>
                <a:cs typeface="Lucida Console"/>
              </a:rPr>
              <a:t>SSLCertificateFile</a:t>
            </a:r>
            <a:r>
              <a:rPr lang="en-US" sz="1400" dirty="0">
                <a:solidFill>
                  <a:srgbClr val="000000"/>
                </a:solidFill>
                <a:latin typeface="Lucida Console"/>
                <a:cs typeface="Lucida Console"/>
              </a:rPr>
              <a:t> /</a:t>
            </a:r>
            <a:r>
              <a:rPr lang="en-US" sz="1400" dirty="0" err="1">
                <a:solidFill>
                  <a:srgbClr val="000000"/>
                </a:solidFill>
                <a:latin typeface="Lucida Console"/>
                <a:cs typeface="Lucida Console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Lucida Console"/>
                <a:cs typeface="Lucida Console"/>
              </a:rPr>
              <a:t>/lib/puppet/</a:t>
            </a:r>
            <a:r>
              <a:rPr lang="en-US" sz="1400" dirty="0" err="1">
                <a:solidFill>
                  <a:srgbClr val="000000"/>
                </a:solidFill>
                <a:latin typeface="Lucida Console"/>
                <a:cs typeface="Lucida Console"/>
              </a:rPr>
              <a:t>ssl</a:t>
            </a:r>
            <a:r>
              <a:rPr lang="en-US" sz="1400" dirty="0">
                <a:solidFill>
                  <a:srgbClr val="000000"/>
                </a:solidFill>
                <a:latin typeface="Lucida Console"/>
                <a:cs typeface="Lucida Console"/>
              </a:rPr>
              <a:t>/certs/master2.pem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Lucida Console"/>
                <a:cs typeface="Lucida Console"/>
              </a:rPr>
              <a:t>SSLCertificateKeyFile</a:t>
            </a:r>
            <a:r>
              <a:rPr lang="en-US" sz="1400" dirty="0">
                <a:solidFill>
                  <a:srgbClr val="000000"/>
                </a:solidFill>
                <a:latin typeface="Lucida Console"/>
                <a:cs typeface="Lucida Console"/>
              </a:rPr>
              <a:t> /</a:t>
            </a:r>
            <a:r>
              <a:rPr lang="en-US" sz="1400" dirty="0" err="1">
                <a:solidFill>
                  <a:srgbClr val="000000"/>
                </a:solidFill>
                <a:latin typeface="Lucida Console"/>
                <a:cs typeface="Lucida Console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Lucida Console"/>
                <a:cs typeface="Lucida Console"/>
              </a:rPr>
              <a:t>/lib/puppet/</a:t>
            </a:r>
            <a:r>
              <a:rPr lang="en-US" sz="1400" dirty="0" err="1">
                <a:solidFill>
                  <a:srgbClr val="000000"/>
                </a:solidFill>
                <a:latin typeface="Lucida Console"/>
                <a:cs typeface="Lucida Console"/>
              </a:rPr>
              <a:t>ssl</a:t>
            </a:r>
            <a:r>
              <a:rPr lang="en-US" sz="1400" dirty="0">
                <a:solidFill>
                  <a:srgbClr val="000000"/>
                </a:solidFill>
                <a:latin typeface="Lucida Console"/>
                <a:cs typeface="Lucida Console"/>
              </a:rPr>
              <a:t>/</a:t>
            </a:r>
            <a:r>
              <a:rPr lang="en-US" sz="1400" dirty="0" err="1">
                <a:solidFill>
                  <a:srgbClr val="000000"/>
                </a:solidFill>
                <a:latin typeface="Lucida Console"/>
                <a:cs typeface="Lucida Console"/>
              </a:rPr>
              <a:t>private_keys</a:t>
            </a:r>
            <a:r>
              <a:rPr lang="en-US" sz="1400" dirty="0">
                <a:solidFill>
                  <a:srgbClr val="000000"/>
                </a:solidFill>
                <a:latin typeface="Lucida Console"/>
                <a:cs typeface="Lucida Console"/>
              </a:rPr>
              <a:t>/master2.pem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Lucida Console"/>
                <a:cs typeface="Lucida Console"/>
              </a:rPr>
              <a:t>SSLCertificateChainFile</a:t>
            </a:r>
            <a:r>
              <a:rPr lang="en-US" sz="1400" dirty="0">
                <a:solidFill>
                  <a:srgbClr val="000000"/>
                </a:solidFill>
                <a:latin typeface="Lucida Console"/>
                <a:cs typeface="Lucida Console"/>
              </a:rPr>
              <a:t> /</a:t>
            </a:r>
            <a:r>
              <a:rPr lang="en-US" sz="1400" dirty="0" err="1">
                <a:solidFill>
                  <a:srgbClr val="000000"/>
                </a:solidFill>
                <a:latin typeface="Lucida Console"/>
                <a:cs typeface="Lucida Console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Lucida Console"/>
                <a:cs typeface="Lucida Console"/>
              </a:rPr>
              <a:t>/lib/puppet/</a:t>
            </a:r>
            <a:r>
              <a:rPr lang="en-US" sz="1400" dirty="0" err="1">
                <a:solidFill>
                  <a:srgbClr val="000000"/>
                </a:solidFill>
                <a:latin typeface="Lucida Console"/>
                <a:cs typeface="Lucida Console"/>
              </a:rPr>
              <a:t>ssl</a:t>
            </a:r>
            <a:r>
              <a:rPr lang="en-US" sz="1400" dirty="0">
                <a:solidFill>
                  <a:srgbClr val="000000"/>
                </a:solidFill>
                <a:latin typeface="Lucida Console"/>
                <a:cs typeface="Lucida Console"/>
              </a:rPr>
              <a:t>/certs/master2.pem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Lucida Console"/>
                <a:cs typeface="Lucida Console"/>
              </a:rPr>
              <a:t>SSLCACertificateFile</a:t>
            </a:r>
            <a:r>
              <a:rPr lang="en-US" sz="1400" dirty="0">
                <a:solidFill>
                  <a:srgbClr val="000000"/>
                </a:solidFill>
                <a:latin typeface="Lucida Console"/>
                <a:cs typeface="Lucida Console"/>
              </a:rPr>
              <a:t> /</a:t>
            </a:r>
            <a:r>
              <a:rPr lang="en-US" sz="1400" dirty="0" err="1">
                <a:solidFill>
                  <a:srgbClr val="000000"/>
                </a:solidFill>
                <a:latin typeface="Lucida Console"/>
                <a:cs typeface="Lucida Console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Lucida Console"/>
                <a:cs typeface="Lucida Console"/>
              </a:rPr>
              <a:t>/lib/puppet/</a:t>
            </a:r>
            <a:r>
              <a:rPr lang="en-US" sz="1400" dirty="0" err="1">
                <a:solidFill>
                  <a:srgbClr val="000000"/>
                </a:solidFill>
                <a:latin typeface="Lucida Console"/>
                <a:cs typeface="Lucida Console"/>
              </a:rPr>
              <a:t>ssl</a:t>
            </a:r>
            <a:r>
              <a:rPr lang="en-US" sz="1400" dirty="0">
                <a:solidFill>
                  <a:srgbClr val="000000"/>
                </a:solidFill>
                <a:latin typeface="Lucida Console"/>
                <a:cs typeface="Lucida Console"/>
              </a:rPr>
              <a:t>/</a:t>
            </a:r>
            <a:r>
              <a:rPr lang="en-US" sz="1400" dirty="0" err="1">
                <a:solidFill>
                  <a:srgbClr val="000000"/>
                </a:solidFill>
                <a:latin typeface="Lucida Console"/>
                <a:cs typeface="Lucida Console"/>
              </a:rPr>
              <a:t>ca</a:t>
            </a:r>
            <a:r>
              <a:rPr lang="en-US" sz="1400" dirty="0">
                <a:solidFill>
                  <a:srgbClr val="000000"/>
                </a:solidFill>
                <a:latin typeface="Lucida Console"/>
                <a:cs typeface="Lucida Console"/>
              </a:rPr>
              <a:t>/</a:t>
            </a:r>
            <a:r>
              <a:rPr lang="en-US" sz="1400" dirty="0" err="1">
                <a:solidFill>
                  <a:srgbClr val="000000"/>
                </a:solidFill>
                <a:latin typeface="Lucida Console"/>
                <a:cs typeface="Lucida Console"/>
              </a:rPr>
              <a:t>ca_crt.pem</a:t>
            </a:r>
            <a:endParaRPr lang="en-US" sz="1400" dirty="0">
              <a:solidFill>
                <a:srgbClr val="000000"/>
              </a:solidFill>
              <a:latin typeface="Lucida Console"/>
              <a:cs typeface="Lucida Console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Lucida Console"/>
                <a:cs typeface="Lucida Console"/>
              </a:rPr>
              <a:t>SSLCARevocationFile</a:t>
            </a:r>
            <a:r>
              <a:rPr lang="en-US" sz="1400" dirty="0">
                <a:solidFill>
                  <a:srgbClr val="000000"/>
                </a:solidFill>
                <a:latin typeface="Lucida Console"/>
                <a:cs typeface="Lucida Console"/>
              </a:rPr>
              <a:t> /</a:t>
            </a:r>
            <a:r>
              <a:rPr lang="en-US" sz="1400" dirty="0" err="1">
                <a:solidFill>
                  <a:srgbClr val="000000"/>
                </a:solidFill>
                <a:latin typeface="Lucida Console"/>
                <a:cs typeface="Lucida Console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Lucida Console"/>
                <a:cs typeface="Lucida Console"/>
              </a:rPr>
              <a:t>/lib/puppet/</a:t>
            </a:r>
            <a:r>
              <a:rPr lang="en-US" sz="1400" dirty="0" err="1">
                <a:solidFill>
                  <a:srgbClr val="000000"/>
                </a:solidFill>
                <a:latin typeface="Lucida Console"/>
                <a:cs typeface="Lucida Console"/>
              </a:rPr>
              <a:t>ssl</a:t>
            </a:r>
            <a:r>
              <a:rPr lang="en-US" sz="1400" dirty="0">
                <a:solidFill>
                  <a:srgbClr val="000000"/>
                </a:solidFill>
                <a:latin typeface="Lucida Console"/>
                <a:cs typeface="Lucida Console"/>
              </a:rPr>
              <a:t>/</a:t>
            </a:r>
            <a:r>
              <a:rPr lang="en-US" sz="1400" dirty="0" err="1">
                <a:solidFill>
                  <a:srgbClr val="000000"/>
                </a:solidFill>
                <a:latin typeface="Lucida Console"/>
                <a:cs typeface="Lucida Console"/>
              </a:rPr>
              <a:t>ca</a:t>
            </a:r>
            <a:r>
              <a:rPr lang="en-US" sz="1400" dirty="0">
                <a:solidFill>
                  <a:srgbClr val="000000"/>
                </a:solidFill>
                <a:latin typeface="Lucida Console"/>
                <a:cs typeface="Lucida Console"/>
              </a:rPr>
              <a:t>/</a:t>
            </a:r>
            <a:r>
              <a:rPr lang="en-US" sz="1400" dirty="0" err="1">
                <a:solidFill>
                  <a:srgbClr val="000000"/>
                </a:solidFill>
                <a:latin typeface="Lucida Console"/>
                <a:cs typeface="Lucida Console"/>
              </a:rPr>
              <a:t>ca_crl.pem</a:t>
            </a:r>
            <a:endParaRPr lang="en-US" sz="1400" dirty="0">
              <a:solidFill>
                <a:srgbClr val="00000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074849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Demo!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Here we go!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8819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692</TotalTime>
  <Words>381</Words>
  <Application>Microsoft Macintosh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Breeze</vt:lpstr>
      <vt:lpstr>Active Active  Puppet Masters</vt:lpstr>
      <vt:lpstr>Goals</vt:lpstr>
      <vt:lpstr>First steps</vt:lpstr>
      <vt:lpstr>Generate Certs</vt:lpstr>
      <vt:lpstr>Fix cert names</vt:lpstr>
      <vt:lpstr>Edit conf files</vt:lpstr>
      <vt:lpstr>Errors</vt:lpstr>
      <vt:lpstr>Apache config</vt:lpstr>
      <vt:lpstr>Demo!</vt:lpstr>
      <vt:lpstr>Questions?</vt:lpstr>
    </vt:vector>
  </TitlesOfParts>
  <Company>Verisign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Active  Puppet Masters</dc:title>
  <dc:creator>Tedesco, Michael</dc:creator>
  <cp:lastModifiedBy>Tedesco, Michael</cp:lastModifiedBy>
  <cp:revision>17</cp:revision>
  <dcterms:created xsi:type="dcterms:W3CDTF">2014-02-18T14:07:05Z</dcterms:created>
  <dcterms:modified xsi:type="dcterms:W3CDTF">2014-02-19T15:59:31Z</dcterms:modified>
</cp:coreProperties>
</file>