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0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632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11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8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5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4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3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7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CDA268-499C-49F8-9838-813091B7EAB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96D3-51E1-401B-B166-3823A24CB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7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33082"/>
            <a:ext cx="9610166" cy="662491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HEALTH INFORMATION SYSTEM</a:t>
            </a:r>
            <a:br>
              <a:rPr lang="en-US" sz="4800" b="1" dirty="0" smtClean="0"/>
            </a:b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A COMPREHENSIVE SOLUTION FOR HEALTH PROGRAM MANAGEMENT</a:t>
            </a:r>
            <a:br>
              <a:rPr lang="en-US" sz="4800" b="1" dirty="0" smtClean="0"/>
            </a:br>
            <a:r>
              <a:rPr lang="en-US" sz="4800" b="1" dirty="0" smtClean="0"/>
              <a:t>MICHAEL MUTIE</a:t>
            </a:r>
            <a:br>
              <a:rPr lang="en-US" sz="4800" b="1" dirty="0" smtClean="0"/>
            </a:br>
            <a:r>
              <a:rPr lang="en-US" sz="4800" b="1" dirty="0" smtClean="0"/>
              <a:t>27/04/2025</a:t>
            </a:r>
            <a:br>
              <a:rPr lang="en-US" sz="4800" b="1" dirty="0" smtClean="0"/>
            </a:b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484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SECURITY CONSIDERATIONS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Security Measures:</a:t>
            </a:r>
          </a:p>
          <a:p>
            <a:endParaRPr lang="en-US" dirty="0" smtClean="0"/>
          </a:p>
          <a:p>
            <a:r>
              <a:rPr lang="en-US" dirty="0" smtClean="0"/>
              <a:t>JWT authentication for API security</a:t>
            </a:r>
          </a:p>
          <a:p>
            <a:r>
              <a:rPr lang="en-US" dirty="0" smtClean="0"/>
              <a:t>Input validation and sanitization</a:t>
            </a:r>
          </a:p>
          <a:p>
            <a:r>
              <a:rPr lang="en-US" dirty="0" smtClean="0"/>
              <a:t>CORS configuration for API access</a:t>
            </a:r>
          </a:p>
          <a:p>
            <a:r>
              <a:rPr lang="en-US" dirty="0" smtClean="0"/>
              <a:t>Environment variables for sensitive information</a:t>
            </a:r>
          </a:p>
          <a:p>
            <a:r>
              <a:rPr lang="en-US" dirty="0" smtClean="0"/>
              <a:t>Password hashing and secure storage</a:t>
            </a:r>
          </a:p>
          <a:p>
            <a:r>
              <a:rPr lang="en-US" dirty="0" smtClean="0"/>
              <a:t>Protection against common web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8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TESTING STRATEGY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Testing Approach:</a:t>
            </a:r>
          </a:p>
          <a:p>
            <a:endParaRPr lang="en-US" dirty="0" smtClean="0"/>
          </a:p>
          <a:p>
            <a:r>
              <a:rPr lang="en-US" dirty="0" smtClean="0"/>
              <a:t>Unit tests for backend models and API endpoints</a:t>
            </a:r>
          </a:p>
          <a:p>
            <a:r>
              <a:rPr lang="en-US" dirty="0" smtClean="0"/>
              <a:t>Integration tests for authentication flow</a:t>
            </a:r>
          </a:p>
          <a:p>
            <a:r>
              <a:rPr lang="en-US" dirty="0" smtClean="0"/>
              <a:t>Frontend component testing</a:t>
            </a:r>
          </a:p>
          <a:p>
            <a:r>
              <a:rPr lang="en-US" dirty="0" smtClean="0"/>
              <a:t>End-to-end testing for critical user journeys</a:t>
            </a:r>
          </a:p>
          <a:p>
            <a:r>
              <a:rPr lang="en-US" dirty="0" smtClean="0"/>
              <a:t>Comprehensive test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5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DEPLOYMENT STRATEGY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Deployment Options:</a:t>
            </a:r>
          </a:p>
          <a:p>
            <a:endParaRPr lang="en-US" dirty="0" smtClean="0"/>
          </a:p>
          <a:p>
            <a:r>
              <a:rPr lang="en-US" dirty="0" smtClean="0"/>
              <a:t>Docker containerization</a:t>
            </a:r>
          </a:p>
          <a:p>
            <a:r>
              <a:rPr lang="en-US" dirty="0" smtClean="0"/>
              <a:t>Environment-specific settings</a:t>
            </a:r>
          </a:p>
          <a:p>
            <a:r>
              <a:rPr lang="en-US" dirty="0" smtClean="0"/>
              <a:t>Database migration strategy</a:t>
            </a:r>
          </a:p>
          <a:p>
            <a:r>
              <a:rPr lang="en-US" dirty="0" smtClean="0"/>
              <a:t>Static file handling</a:t>
            </a:r>
          </a:p>
          <a:p>
            <a:r>
              <a:rPr lang="en-US" dirty="0" smtClean="0"/>
              <a:t>Production-ready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9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CHALLENGES AND SOLUTIONS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Key Challenges</a:t>
            </a:r>
          </a:p>
          <a:p>
            <a:endParaRPr lang="en-US" dirty="0" smtClean="0"/>
          </a:p>
          <a:p>
            <a:r>
              <a:rPr lang="en-US" dirty="0" smtClean="0"/>
              <a:t>Challenge: Implementing secure authentication</a:t>
            </a:r>
          </a:p>
          <a:p>
            <a:r>
              <a:rPr lang="en-US" dirty="0" smtClean="0"/>
              <a:t>Solution: JWT-based authentication with token refresh</a:t>
            </a:r>
          </a:p>
          <a:p>
            <a:r>
              <a:rPr lang="en-US" dirty="0" smtClean="0"/>
              <a:t>Challenge: Data consistency between frontend and backend</a:t>
            </a:r>
          </a:p>
          <a:p>
            <a:r>
              <a:rPr lang="en-US" dirty="0" smtClean="0"/>
              <a:t>Solution: Standardized API response handling and data conversion</a:t>
            </a:r>
          </a:p>
          <a:p>
            <a:r>
              <a:rPr lang="en-US" dirty="0" smtClean="0"/>
              <a:t>Challenge: User-friendly interface for healthcare workers</a:t>
            </a:r>
          </a:p>
          <a:p>
            <a:r>
              <a:rPr lang="en-US" dirty="0" smtClean="0"/>
              <a:t>Solution: Intuitive UI design with clear workflows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3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FUTURE ENHANCEMENTS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Potential Improvements</a:t>
            </a:r>
          </a:p>
          <a:p>
            <a:r>
              <a:rPr lang="en-US" dirty="0" smtClean="0"/>
              <a:t>Advanced reporting and analytics</a:t>
            </a:r>
          </a:p>
          <a:p>
            <a:r>
              <a:rPr lang="en-US" dirty="0" smtClean="0"/>
              <a:t>Mobile application development</a:t>
            </a:r>
          </a:p>
          <a:p>
            <a:r>
              <a:rPr lang="en-US" dirty="0" smtClean="0"/>
              <a:t>Integration with external health systems</a:t>
            </a:r>
          </a:p>
          <a:p>
            <a:r>
              <a:rPr lang="en-US" dirty="0" smtClean="0"/>
              <a:t>Offline functionality for remote areas</a:t>
            </a:r>
          </a:p>
          <a:p>
            <a:r>
              <a:rPr lang="en-US" dirty="0" smtClean="0"/>
              <a:t>Multi-language support</a:t>
            </a:r>
          </a:p>
          <a:p>
            <a:r>
              <a:rPr lang="en-US" dirty="0" smtClean="0"/>
              <a:t>Automated notifications and reminders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Project Objectives: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Develop a health information system for managing clients and health programs</a:t>
            </a:r>
          </a:p>
          <a:p>
            <a:r>
              <a:rPr lang="en-US" dirty="0" smtClean="0"/>
              <a:t>Create a user-friendly interface for healthcare professionals</a:t>
            </a:r>
          </a:p>
          <a:p>
            <a:r>
              <a:rPr lang="en-US" dirty="0" smtClean="0"/>
              <a:t>Implement secure authentication and data management</a:t>
            </a:r>
          </a:p>
          <a:p>
            <a:r>
              <a:rPr lang="en-US" dirty="0" smtClean="0"/>
              <a:t>Enable efficient client enrollment in health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8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TECHNICAL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Technology Stack:</a:t>
            </a:r>
          </a:p>
          <a:p>
            <a:endParaRPr lang="en-US" dirty="0" smtClean="0"/>
          </a:p>
          <a:p>
            <a:r>
              <a:rPr lang="en-US" dirty="0" smtClean="0"/>
              <a:t>Backend: Django REST Framework</a:t>
            </a:r>
          </a:p>
          <a:p>
            <a:r>
              <a:rPr lang="en-US" dirty="0" smtClean="0"/>
              <a:t>Frontend: React with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en-US" dirty="0" smtClean="0"/>
              <a:t>Authentication: JWT (JSON Web Tokens)</a:t>
            </a:r>
          </a:p>
          <a:p>
            <a:r>
              <a:rPr lang="en-US" dirty="0" smtClean="0"/>
              <a:t>Styling: Tailwind CSS</a:t>
            </a:r>
          </a:p>
          <a:p>
            <a:r>
              <a:rPr lang="en-US" dirty="0" smtClean="0"/>
              <a:t>Database: SQLite (Development) / PostgreSQL (Production)</a:t>
            </a:r>
          </a:p>
          <a:p>
            <a:r>
              <a:rPr lang="en-US" dirty="0" smtClean="0"/>
              <a:t>API Documentation: Swagger/</a:t>
            </a:r>
            <a:r>
              <a:rPr lang="en-US" dirty="0" err="1" smtClean="0"/>
              <a:t>OpenAPI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Key Components:</a:t>
            </a:r>
          </a:p>
          <a:p>
            <a:endParaRPr lang="en-US" dirty="0" smtClean="0"/>
          </a:p>
          <a:p>
            <a:r>
              <a:rPr lang="en-US" dirty="0" smtClean="0"/>
              <a:t>Authentication System</a:t>
            </a:r>
          </a:p>
          <a:p>
            <a:r>
              <a:rPr lang="en-US" dirty="0" smtClean="0"/>
              <a:t>Client Management Module</a:t>
            </a:r>
          </a:p>
          <a:p>
            <a:r>
              <a:rPr lang="en-US" dirty="0" smtClean="0"/>
              <a:t>Program Management Module</a:t>
            </a:r>
          </a:p>
          <a:p>
            <a:r>
              <a:rPr lang="en-US" dirty="0" smtClean="0"/>
              <a:t>Enrollment Management Module</a:t>
            </a:r>
          </a:p>
          <a:p>
            <a:r>
              <a:rPr lang="en-US" dirty="0" smtClean="0"/>
              <a:t>Dashboard for Analytics</a:t>
            </a:r>
          </a:p>
          <a:p>
            <a:r>
              <a:rPr lang="en-US" dirty="0" smtClean="0"/>
              <a:t>API for External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9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 SCHEMA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Core Entities:</a:t>
            </a:r>
          </a:p>
          <a:p>
            <a:endParaRPr lang="en-US" dirty="0" smtClean="0"/>
          </a:p>
          <a:p>
            <a:r>
              <a:rPr lang="en-US" dirty="0" smtClean="0"/>
              <a:t>Clients: Personal and contact information</a:t>
            </a:r>
          </a:p>
          <a:p>
            <a:r>
              <a:rPr lang="en-US" dirty="0" smtClean="0"/>
              <a:t>Programs: Health initiatives and services</a:t>
            </a:r>
          </a:p>
          <a:p>
            <a:r>
              <a:rPr lang="en-US" dirty="0" smtClean="0"/>
              <a:t>Enrollments: Many-to-many relationship between clients and programs</a:t>
            </a:r>
          </a:p>
          <a:p>
            <a:r>
              <a:rPr lang="en-US" dirty="0" smtClean="0"/>
              <a:t>Users: System users with role-based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8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AUTHENTICATION APPROACH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JWT-Based Authentication:</a:t>
            </a:r>
          </a:p>
          <a:p>
            <a:endParaRPr lang="en-US" dirty="0" smtClean="0"/>
          </a:p>
          <a:p>
            <a:r>
              <a:rPr lang="en-US" dirty="0" smtClean="0"/>
              <a:t>Secure token-based authentication</a:t>
            </a:r>
          </a:p>
          <a:p>
            <a:r>
              <a:rPr lang="en-US" dirty="0" smtClean="0"/>
              <a:t>Token refresh mechanism</a:t>
            </a:r>
          </a:p>
          <a:p>
            <a:r>
              <a:rPr lang="en-US" dirty="0" smtClean="0"/>
              <a:t>Role-based access control</a:t>
            </a:r>
          </a:p>
          <a:p>
            <a:r>
              <a:rPr lang="en-US" dirty="0" smtClean="0"/>
              <a:t>Protection of sensitive endpoints</a:t>
            </a:r>
          </a:p>
          <a:p>
            <a:r>
              <a:rPr lang="en-US" dirty="0" smtClean="0"/>
              <a:t>Clean separation between frontend and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FRONTEND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React Component Structure:</a:t>
            </a:r>
          </a:p>
          <a:p>
            <a:endParaRPr lang="en-US" dirty="0" smtClean="0"/>
          </a:p>
          <a:p>
            <a:r>
              <a:rPr lang="en-US" dirty="0" smtClean="0"/>
              <a:t>Context API for state management</a:t>
            </a:r>
          </a:p>
          <a:p>
            <a:r>
              <a:rPr lang="en-US" dirty="0" smtClean="0"/>
              <a:t>Reusable UI components</a:t>
            </a:r>
          </a:p>
          <a:p>
            <a:r>
              <a:rPr lang="en-US" dirty="0" smtClean="0"/>
              <a:t>Responsive design with Tailwind CSS</a:t>
            </a:r>
          </a:p>
          <a:p>
            <a:r>
              <a:rPr lang="en-US" dirty="0" smtClean="0"/>
              <a:t>Client-side form validation</a:t>
            </a:r>
          </a:p>
          <a:p>
            <a:r>
              <a:rPr lang="en-US" dirty="0" smtClean="0"/>
              <a:t>Protected routes for authenticated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2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BACKEND API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RESTful API Endpoints:</a:t>
            </a:r>
          </a:p>
          <a:p>
            <a:endParaRPr lang="en-US" dirty="0" smtClean="0"/>
          </a:p>
          <a:p>
            <a:r>
              <a:rPr lang="en-US" dirty="0" smtClean="0"/>
              <a:t>Authentication endpoints (/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auth</a:t>
            </a:r>
            <a:r>
              <a:rPr lang="en-US" dirty="0" smtClean="0"/>
              <a:t>/*)</a:t>
            </a:r>
          </a:p>
          <a:p>
            <a:r>
              <a:rPr lang="en-US" dirty="0" smtClean="0"/>
              <a:t>Client management (/</a:t>
            </a:r>
            <a:r>
              <a:rPr lang="en-US" dirty="0" err="1" smtClean="0"/>
              <a:t>api</a:t>
            </a:r>
            <a:r>
              <a:rPr lang="en-US" dirty="0" smtClean="0"/>
              <a:t>/clients/*)</a:t>
            </a:r>
          </a:p>
          <a:p>
            <a:r>
              <a:rPr lang="en-US" dirty="0" smtClean="0"/>
              <a:t>Program management (/</a:t>
            </a:r>
            <a:r>
              <a:rPr lang="en-US" dirty="0" err="1" smtClean="0"/>
              <a:t>api</a:t>
            </a:r>
            <a:r>
              <a:rPr lang="en-US" dirty="0" smtClean="0"/>
              <a:t>/programs/*)</a:t>
            </a:r>
          </a:p>
          <a:p>
            <a:r>
              <a:rPr lang="en-US" dirty="0" smtClean="0"/>
              <a:t>Enrollment management (/</a:t>
            </a:r>
            <a:r>
              <a:rPr lang="en-US" dirty="0" err="1" smtClean="0"/>
              <a:t>api</a:t>
            </a:r>
            <a:r>
              <a:rPr lang="en-US" dirty="0" smtClean="0"/>
              <a:t>/enrollments/*)</a:t>
            </a:r>
          </a:p>
          <a:p>
            <a:r>
              <a:rPr lang="en-US" dirty="0" smtClean="0"/>
              <a:t>Comprehensive error handling</a:t>
            </a:r>
          </a:p>
          <a:p>
            <a:r>
              <a:rPr lang="en-US" dirty="0" smtClean="0"/>
              <a:t>Pagination and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1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Implemented Functionality:</a:t>
            </a:r>
          </a:p>
          <a:p>
            <a:endParaRPr lang="en-US" dirty="0" smtClean="0"/>
          </a:p>
          <a:p>
            <a:r>
              <a:rPr lang="en-US" dirty="0" smtClean="0"/>
              <a:t>User authentication and authorization</a:t>
            </a:r>
          </a:p>
          <a:p>
            <a:r>
              <a:rPr lang="en-US" dirty="0" smtClean="0"/>
              <a:t>Client registration and management</a:t>
            </a:r>
          </a:p>
          <a:p>
            <a:r>
              <a:rPr lang="en-US" dirty="0" smtClean="0"/>
              <a:t>Health program creation and management</a:t>
            </a:r>
          </a:p>
          <a:p>
            <a:r>
              <a:rPr lang="en-US" dirty="0" smtClean="0"/>
              <a:t>Client enrollment in multiple programs</a:t>
            </a:r>
          </a:p>
          <a:p>
            <a:r>
              <a:rPr lang="en-US" dirty="0" smtClean="0"/>
              <a:t>Status tracking for enrollments</a:t>
            </a:r>
          </a:p>
          <a:p>
            <a:r>
              <a:rPr lang="en-US" dirty="0" smtClean="0"/>
              <a:t>Search and filtering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16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423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HEALTH INFORMATION SYSTEM  A COMPREHENSIVE SOLUTION FOR HEALTH PROGRAM MANAGEMENT MICHAEL MUTIE 27/04/2025 </vt:lpstr>
      <vt:lpstr>PROJECT OVERVIEW</vt:lpstr>
      <vt:lpstr>TECHNICAL ARCHITECTURE</vt:lpstr>
      <vt:lpstr>SYSTEM DESIGN</vt:lpstr>
      <vt:lpstr>DATABASE SCHEMA</vt:lpstr>
      <vt:lpstr>AUTHENTICATION APPROACH</vt:lpstr>
      <vt:lpstr>FRONTEND ARCHITECTURE</vt:lpstr>
      <vt:lpstr>BACKEND API DESIGN</vt:lpstr>
      <vt:lpstr>KEY FEATURES</vt:lpstr>
      <vt:lpstr>SECURITY CONSIDERATIONS</vt:lpstr>
      <vt:lpstr>TESTING STRATEGY</vt:lpstr>
      <vt:lpstr>DEPLOYMENT STRATEGY</vt:lpstr>
      <vt:lpstr>CHALLENGES AND SOLUTIONS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**Health Information System**</dc:title>
  <dc:creator>Michael Fame</dc:creator>
  <cp:lastModifiedBy>Michael Fame</cp:lastModifiedBy>
  <cp:revision>5</cp:revision>
  <dcterms:created xsi:type="dcterms:W3CDTF">2025-04-26T21:28:04Z</dcterms:created>
  <dcterms:modified xsi:type="dcterms:W3CDTF">2025-04-26T22:05:03Z</dcterms:modified>
</cp:coreProperties>
</file>