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634" r:id="rId2"/>
    <p:sldId id="658" r:id="rId3"/>
    <p:sldId id="62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" initials="w" lastIdx="1" clrIdx="0">
    <p:extLst>
      <p:ext uri="{19B8F6BF-5375-455C-9EA6-DF929625EA0E}">
        <p15:presenceInfo xmlns:p15="http://schemas.microsoft.com/office/powerpoint/2012/main" userId="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1818"/>
    <a:srgbClr val="0000FF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249" autoAdjust="0"/>
  </p:normalViewPr>
  <p:slideViewPr>
    <p:cSldViewPr>
      <p:cViewPr varScale="1">
        <p:scale>
          <a:sx n="114" d="100"/>
          <a:sy n="114" d="100"/>
        </p:scale>
        <p:origin x="14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18840-24CF-5749-9766-183F58DF35BC}" type="datetime1">
              <a:rPr kumimoji="1" lang="en-US" altLang="zh-CN" smtClean="0"/>
              <a:t>4/11/2020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A968-51E4-9D4B-A32E-497409E11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8165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044685-EF6E-2648-A67A-BD1B8D961305}" type="datetime1">
              <a:rPr lang="en-US" altLang="zh-CN" smtClean="0"/>
              <a:t>4/11/2020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391132-46A7-024B-A858-C476974248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48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7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453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F45D-6DD2-3446-8777-C3BDF81E9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1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BFAB8-D4F3-FE4E-A948-BA876DC18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29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DE588-E7D4-BB4F-B7FC-8F1EB3478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67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EBA2A-7C24-0147-8FFA-9C098942398D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ea typeface="华文细黑" charset="0"/>
              <a:cs typeface="华文细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D66EE-69D7-A94A-93FA-C6C32010AC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20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C218C-BAFC-D84C-B495-0EF534426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74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B68BC-C28D-5C45-9FEF-7B90E3E9E8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44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DB768-2063-244B-93CC-BF8A9C255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1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8406F-C403-9243-8426-04692D2D11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4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555E5-D474-DD49-B14B-02384546F2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20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FFFA7-7E8D-E948-A3DA-96772DFEB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3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81F03-2964-4D47-963D-6BA01497E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39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894D14A-8468-5149-BB5C-4B6657512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6"/>
          <p:cNvSpPr>
            <a:spLocks noChangeShapeType="1"/>
          </p:cNvSpPr>
          <p:nvPr userDrawn="1"/>
        </p:nvSpPr>
        <p:spPr bwMode="auto">
          <a:xfrm flipV="1">
            <a:off x="0" y="9080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8" name="Picture 1093" descr="校标-镜头">
            <a:extLst>
              <a:ext uri="{FF2B5EF4-FFF2-40B4-BE49-F238E27FC236}">
                <a16:creationId xmlns:a16="http://schemas.microsoft.com/office/drawing/2014/main" id="{5344B14B-ECCA-41A6-9471-1CE6458D8D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" y="61119"/>
            <a:ext cx="78581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2"/>
          <p:cNvGrpSpPr>
            <a:grpSpLocks/>
          </p:cNvGrpSpPr>
          <p:nvPr/>
        </p:nvGrpSpPr>
        <p:grpSpPr bwMode="auto">
          <a:xfrm>
            <a:off x="0" y="1052736"/>
            <a:ext cx="9144000" cy="2736303"/>
            <a:chOff x="0" y="0"/>
            <a:chExt cx="9144000" cy="1208042"/>
          </a:xfrm>
        </p:grpSpPr>
        <p:sp>
          <p:nvSpPr>
            <p:cNvPr id="15374" name="Rectangle 12"/>
            <p:cNvSpPr>
              <a:spLocks noChangeArrowheads="1"/>
            </p:cNvSpPr>
            <p:nvPr/>
          </p:nvSpPr>
          <p:spPr bwMode="auto">
            <a:xfrm>
              <a:off x="3627438" y="0"/>
              <a:ext cx="1" cy="20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 sz="1300">
                <a:solidFill>
                  <a:srgbClr val="000000"/>
                </a:solidFill>
                <a:latin typeface="Times New Roman" charset="0"/>
                <a:ea typeface="黑体" charset="0"/>
                <a:cs typeface="黑体" charset="0"/>
                <a:sym typeface="Times New Roman" charset="0"/>
              </a:endParaRPr>
            </a:p>
          </p:txBody>
        </p:sp>
        <p:sp>
          <p:nvSpPr>
            <p:cNvPr id="15375" name="Rectangle 8"/>
            <p:cNvSpPr>
              <a:spLocks noChangeArrowheads="1"/>
            </p:cNvSpPr>
            <p:nvPr/>
          </p:nvSpPr>
          <p:spPr bwMode="auto">
            <a:xfrm>
              <a:off x="430213" y="295264"/>
              <a:ext cx="8364537" cy="906428"/>
            </a:xfrm>
            <a:prstGeom prst="rect">
              <a:avLst/>
            </a:prstGeom>
            <a:solidFill>
              <a:srgbClr val="67A5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00">
                <a:solidFill>
                  <a:srgbClr val="000000"/>
                </a:solidFill>
                <a:latin typeface="Times New Roman" charset="0"/>
                <a:ea typeface="黑体" charset="0"/>
                <a:cs typeface="黑体" charset="0"/>
                <a:sym typeface="Times New Roman" charset="0"/>
              </a:endParaRPr>
            </a:p>
          </p:txBody>
        </p:sp>
        <p:sp>
          <p:nvSpPr>
            <p:cNvPr id="15376" name="Rectangle 9"/>
            <p:cNvSpPr>
              <a:spLocks noChangeArrowheads="1"/>
            </p:cNvSpPr>
            <p:nvPr/>
          </p:nvSpPr>
          <p:spPr bwMode="auto">
            <a:xfrm>
              <a:off x="0" y="301614"/>
              <a:ext cx="9144000" cy="9064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00" dirty="0">
                <a:solidFill>
                  <a:srgbClr val="000000"/>
                </a:solidFill>
                <a:latin typeface="Times New Roman" charset="0"/>
                <a:ea typeface="黑体" charset="0"/>
                <a:cs typeface="黑体" charset="0"/>
                <a:sym typeface="Times New Roman" charset="0"/>
              </a:endParaRP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970943"/>
            <a:ext cx="9144000" cy="1458057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kumimoji="0" lang="zh-CN" altLang="en-US" sz="3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charset="0"/>
                <a:sym typeface="华文细黑" charset="0"/>
              </a:rPr>
              <a:t>可压性评价与测井资料</a:t>
            </a:r>
            <a:br>
              <a:rPr kumimoji="0" lang="en-US" altLang="zh-CN" sz="3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charset="0"/>
                <a:sym typeface="华文细黑" charset="0"/>
              </a:rPr>
            </a:br>
            <a:endParaRPr kumimoji="0" lang="zh-CN" altLang="en-US" sz="3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charset="0"/>
              <a:sym typeface="华文细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195B34-5140-4FB9-B153-04F9E1DE4997}"/>
              </a:ext>
            </a:extLst>
          </p:cNvPr>
          <p:cNvSpPr txBox="1"/>
          <p:nvPr/>
        </p:nvSpPr>
        <p:spPr>
          <a:xfrm>
            <a:off x="3490832" y="4797152"/>
            <a:ext cx="279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汇报人：王中一</a:t>
            </a:r>
          </a:p>
        </p:txBody>
      </p:sp>
    </p:spTree>
    <p:extLst>
      <p:ext uri="{BB962C8B-B14F-4D97-AF65-F5344CB8AC3E}">
        <p14:creationId xmlns:p14="http://schemas.microsoft.com/office/powerpoint/2010/main" val="5451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 txBox="1">
            <a:spLocks noChangeArrowheads="1"/>
          </p:cNvSpPr>
          <p:nvPr/>
        </p:nvSpPr>
        <p:spPr bwMode="auto">
          <a:xfrm>
            <a:off x="1500188" y="0"/>
            <a:ext cx="58293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  <a:sym typeface="Tahoma" charset="0"/>
              </a:rPr>
              <a:t>汇报内容</a:t>
            </a:r>
            <a:endParaRPr kumimoji="0"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charset="0"/>
            </a:endParaRPr>
          </a:p>
        </p:txBody>
      </p:sp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2462535" y="1500189"/>
            <a:ext cx="6357937" cy="344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50000"/>
              </a:lnSpc>
              <a:buFont typeface="Wingdings 2" charset="0"/>
              <a:buNone/>
            </a:pPr>
            <a:r>
              <a:rPr kumimoji="0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  <a:sym typeface="黑体" charset="0"/>
              </a:rPr>
              <a:t>一、测井数据转换</a:t>
            </a:r>
            <a:endParaRPr kumimoji="0"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charset="0"/>
              <a:sym typeface="黑体" charset="0"/>
            </a:endParaRPr>
          </a:p>
          <a:p>
            <a:pPr eaLnBrk="0" hangingPunct="0">
              <a:lnSpc>
                <a:spcPct val="150000"/>
              </a:lnSpc>
              <a:buFont typeface="Wingdings 2" charset="0"/>
              <a:buNone/>
            </a:pP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  <a:sym typeface="黑体" charset="0"/>
              </a:rPr>
              <a:t>二、</a:t>
            </a:r>
            <a:endParaRPr kumimoji="0"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charset="0"/>
              <a:sym typeface="黑体" charset="0"/>
            </a:endParaRPr>
          </a:p>
          <a:p>
            <a:pPr eaLnBrk="0" hangingPunct="0">
              <a:lnSpc>
                <a:spcPct val="150000"/>
              </a:lnSpc>
            </a:pP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  <a:sym typeface="黑体" charset="0"/>
              </a:rPr>
              <a:t>三、</a:t>
            </a:r>
          </a:p>
        </p:txBody>
      </p:sp>
    </p:spTree>
    <p:extLst>
      <p:ext uri="{BB962C8B-B14F-4D97-AF65-F5344CB8AC3E}">
        <p14:creationId xmlns:p14="http://schemas.microsoft.com/office/powerpoint/2010/main" val="255640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99592" y="214313"/>
            <a:ext cx="734481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FF9900"/>
              </a:buClr>
              <a:buSzPct val="90000"/>
            </a:pPr>
            <a:r>
              <a:rPr kumimoji="0"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</a:rPr>
              <a:t>一、测井数据转换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-36512" y="908720"/>
            <a:ext cx="9180512" cy="50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60000"/>
              </a:lnSpc>
              <a:buFont typeface="Wingdings" charset="0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  <a:sym typeface="华文细黑" charset="0"/>
              </a:rPr>
              <a:t>常规测井数据转换：</a:t>
            </a:r>
            <a:endParaRPr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charset="0"/>
              <a:sym typeface="华文细黑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39BD95-BA7F-4935-8638-C4903401CC84}"/>
              </a:ext>
            </a:extLst>
          </p:cNvPr>
          <p:cNvSpPr/>
          <p:nvPr/>
        </p:nvSpPr>
        <p:spPr>
          <a:xfrm>
            <a:off x="446560" y="1461100"/>
            <a:ext cx="8250879" cy="209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en-US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：声波时差，</a:t>
            </a:r>
            <a:r>
              <a:rPr lang="en-US" altLang="zh-CN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μm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/ft</a:t>
            </a:r>
            <a:r>
              <a:rPr lang="zh-CN" altLang="en-US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，单位换算</a:t>
            </a:r>
            <a:endParaRPr lang="en-US" altLang="zh-CN" b="1" kern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  <a:defRPr/>
            </a:pPr>
            <a:endParaRPr lang="en-US" altLang="zh-CN" b="1" kern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  <a:defRPr/>
            </a:pPr>
            <a:endParaRPr lang="en-US" altLang="zh-CN" b="1" kern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  <a:defRPr/>
            </a:pPr>
            <a:endParaRPr lang="en-US" altLang="zh-CN" b="1" kern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  <a:defRPr/>
            </a:pPr>
            <a:endParaRPr lang="en-US" altLang="zh-CN" b="1" kern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99000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27995</TotalTime>
  <Words>40</Words>
  <Application>Microsoft Office PowerPoint</Application>
  <PresentationFormat>全屏显示(4:3)</PresentationFormat>
  <Paragraphs>11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Arial</vt:lpstr>
      <vt:lpstr>Calibri</vt:lpstr>
      <vt:lpstr>Times New Roman</vt:lpstr>
      <vt:lpstr>Wingdings</vt:lpstr>
      <vt:lpstr>Wingdings 2</vt:lpstr>
      <vt:lpstr>1_默认设计模板</vt:lpstr>
      <vt:lpstr>可压性评价与测井资料 </vt:lpstr>
      <vt:lpstr>PowerPoint 演示文稿</vt:lpstr>
      <vt:lpstr>PowerPoint 演示文稿</vt:lpstr>
    </vt:vector>
  </TitlesOfParts>
  <Company>cnpc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ldx</dc:creator>
  <cp:lastModifiedBy>wang</cp:lastModifiedBy>
  <cp:revision>1626</cp:revision>
  <dcterms:created xsi:type="dcterms:W3CDTF">2012-10-10T23:54:04Z</dcterms:created>
  <dcterms:modified xsi:type="dcterms:W3CDTF">2020-04-11T02:23:13Z</dcterms:modified>
</cp:coreProperties>
</file>