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b1ec9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b1ec9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fb1ec9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fb1ec9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fb1ec9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fb1ec9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fb1ec9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fb1ec9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fb1ec9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fb1ec9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fb1ec9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fb1ec9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fb1ec9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fb1ec9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Captioning of Earth Observation Imagery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3225" y="2823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MDS-MDA Joint Capstone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25700" y="3641900"/>
            <a:ext cx="5255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Dora Qian, Fanli Zhou, James Huang, Mike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 Canadian aerospace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Developed Canadarm and Canadarm2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Access to a vast database of satellite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These images are uncaptioned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25" y="2571750"/>
            <a:ext cx="1997125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75" y="2571750"/>
            <a:ext cx="1997125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125" y="2571749"/>
            <a:ext cx="1997125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Goals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Associating an image with a caption makes it 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Sort images based on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Return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Evaluate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Develop a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Generates a model from raw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Create a visualization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Aim to help users interact with model and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Transform and store data in a well defined and reproducible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Creating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Extract features from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Generate sentence from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Evaluating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Semantic sentence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Visualization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Caption and upload new images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View previously generated image/caption pairs and evaluation scores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CUTOFF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PREVIOUS SLIDES ARE 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FUTURE SLIDES ARE 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We have been successful in creating a functional data pipeline and visualization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Our goals were met and a</a:t>
            </a:r>
            <a:r>
              <a:rPr lang="en"/>
              <a:t>ll the features we aimed to create are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Performance of the model is fair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INSERT IMAGE OF WORKING VISUAL TOOL WITH IMAGE AND CAPTION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Relatively small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Poor performance of CNN feature extraction models trained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Using pre-trained model trained on ImageNet type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Attention model did not perform as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The captions were not significantly improved and was at times worse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Short project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Lacked time to add or fine tune more layers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Explore training a CNN feature extraction model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Use much larger captioned satellite image datasets found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Fix or refine attention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 well implemented attention model should yield better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Add or fine tune model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More comprehensive cross-dataset performance evaluation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