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B8E41-E571-43B7-BE23-B47C42FFC7A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CC6-03DF-4493-8786-AC08B89E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F78-4A3B-45F4-AB5D-5C0AF5BC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3838-8AAB-4D25-90F4-7F665FFF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3839-8F97-405F-AD74-7320B43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C98F-A342-4538-8EA6-FBDB7346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FA99-E721-496F-A2C9-BBB0F0A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5E1-4D71-4AE8-B709-B525BED6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A238-0F3B-4E92-B832-05C8094A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0B6-8A64-4FB5-BD46-0E879D58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44C5-3B46-499F-9BD6-C6EAA133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A5E8-95C0-40D3-92D6-C2D59D7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E241-72CF-4628-B1C9-E6325291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E32AF-D4CB-40C7-A3FA-2F7995E3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9FDB-7AB5-4446-9607-888B5FF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75BE-6F8F-4AA6-8228-6D98854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A54C-B11E-458B-B097-2972877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863C-951E-4761-A4C7-A0214C4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0E25-8609-42EB-B234-09EE6C6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4139-964A-47F0-AC0B-80DFB6A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2BFC-7D71-4391-9CF0-7B40C2C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A409-5963-46AB-9ACA-6A2A0F5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74-5B49-4C6B-BD05-9D57850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697E-3EA8-4690-875D-7DB568D2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8D66-79B7-4EFF-9A74-3758623A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F6A0-3986-4B0E-A5E8-C9AE57C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4F47-233D-47F3-8433-138EF0D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8897-6EF4-487F-8963-73FF46C0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D99-9B4A-4F22-A295-528F4767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3CD63-5DE5-44C2-82FD-7E07C9C0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5670-F016-46ED-A08C-1E5AEE1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F67D-98F0-4463-84E7-798EC73A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765A-4323-4561-A1A5-3219D0E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8C8-0402-42A6-B785-FE981412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F1CC0-3B09-4C32-A081-0681999D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8E36-FC5E-4B95-BC6E-C9AA23A3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95F-A676-4AF2-A49A-5D4C4B22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CE28-1833-408B-A8A5-93E2515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91D3D-FA8E-432E-92D4-903699DA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AC71-E224-4DDA-9DB4-55E80C3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8E33-5D41-4903-9C36-B3AA1D1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231-F65F-4063-9E22-50B9F6A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C86-316E-4E4F-B6D5-02FF4D6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99B3-9FE8-4F95-939D-DCAD1FCA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0B0B-2DFC-424D-8A56-B524054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1C498-89DA-4E85-A23E-358C2D05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E7E2-4297-439A-B95B-34C450B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16CF-F7C1-4B21-8B55-7CDFBA0C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7A7-B63D-4689-978E-DE02105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5D4-9955-471B-AA03-F6F063A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6BEC-C3AF-486E-BC07-F8D82AFD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E152-ACD1-440D-A60C-CABD8E0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7C3C-5B93-45D5-AD0D-31070A8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E1D6-6679-4DAE-A418-8431F0C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F19-D0D8-428B-A176-0E92CEA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143-C0E5-43B0-A803-09741005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E3AF-8FE5-4BAC-BD88-1826C325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0B68-E15C-4316-B756-78E5EFB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9778-7526-4E12-8A60-00E5618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BE8-F505-4C5F-A4DD-13D9698C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CE58-260F-4CE7-8598-F342681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3A77D-59CA-4E5D-9A0F-53C7C484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94CD-2F67-4019-8DAE-02668BA7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BDA1-A40B-4D81-9B4C-00CD852D5B6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058-7C7E-42A6-A5B1-E84E7B52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6DB-F383-4DEB-AE4C-7EBC0027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525D-47BC-43CE-998F-986CDE24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Baseline Model Structure  (RNN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4E4-0F81-451C-86AD-1F93B71A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4" y="1690688"/>
            <a:ext cx="11199191" cy="26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B26-7D5C-4D9A-BADD-24311E4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Attention Model Structure (RNN + Attention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45DF3-D723-44A4-9B0F-A91338B7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0" y="1690688"/>
            <a:ext cx="10342070" cy="35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565-BA78-4F57-BDA9-248DA91D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66065"/>
            <a:ext cx="1184148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Multi Attention Model Structure (RNN + Multi-Attention+ LSTM)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F72F8-F271-4311-9873-3DF948A8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682349"/>
            <a:ext cx="10341699" cy="49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embeddings weights: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</p:spTree>
    <p:extLst>
      <p:ext uri="{BB962C8B-B14F-4D97-AF65-F5344CB8AC3E}">
        <p14:creationId xmlns:p14="http://schemas.microsoft.com/office/powerpoint/2010/main" val="27873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embeddings weights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B2180-DE9D-4266-B930-148672BE4E55}"/>
              </a:ext>
            </a:extLst>
          </p:cNvPr>
          <p:cNvSpPr txBox="1"/>
          <p:nvPr/>
        </p:nvSpPr>
        <p:spPr>
          <a:xfrm>
            <a:off x="6463468" y="1837140"/>
            <a:ext cx="474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Good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Simple to incorporate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Reduces training 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Performance depends on task similarity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6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8C1FC6-173E-4407-89CA-ECADA0A5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Transfer Learning vs. Learning from scratch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1290D-AAA3-4776-99CF-4099DA7DAD0F}"/>
              </a:ext>
            </a:extLst>
          </p:cNvPr>
          <p:cNvSpPr txBox="1"/>
          <p:nvPr/>
        </p:nvSpPr>
        <p:spPr>
          <a:xfrm>
            <a:off x="1264920" y="1905506"/>
            <a:ext cx="932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 model performed better than CNN model learned from scratch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embeddings weights performed better than embeddings weights learned from scratch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We decided to use pre-trained CNN model and embeddings weights</a:t>
            </a:r>
          </a:p>
        </p:txBody>
      </p:sp>
    </p:spTree>
    <p:extLst>
      <p:ext uri="{BB962C8B-B14F-4D97-AF65-F5344CB8AC3E}">
        <p14:creationId xmlns:p14="http://schemas.microsoft.com/office/powerpoint/2010/main" val="200146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57AD-EDF0-453A-B0A6-FCE1A7AB72CF}"/>
              </a:ext>
            </a:extLst>
          </p:cNvPr>
          <p:cNvSpPr txBox="1"/>
          <p:nvPr/>
        </p:nvSpPr>
        <p:spPr>
          <a:xfrm>
            <a:off x="708660" y="1958340"/>
            <a:ext cx="661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the </a:t>
            </a:r>
            <a:r>
              <a:rPr lang="en-US" sz="2400" b="1" dirty="0"/>
              <a:t>same</a:t>
            </a:r>
            <a:r>
              <a:rPr lang="en-US" sz="2400" dirty="0"/>
              <a:t> datasets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EA6E4DF-5664-4ED3-926F-09319200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6962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0.648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0.523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0.381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2.125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0.612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0.572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0.351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0.256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0.473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1.540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0.593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0.463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0.498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1.738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0.583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F5F0F-4CED-4D89-89F9-68A21EC7674B}"/>
              </a:ext>
            </a:extLst>
          </p:cNvPr>
          <p:cNvSpPr txBox="1"/>
          <p:nvPr/>
        </p:nvSpPr>
        <p:spPr>
          <a:xfrm>
            <a:off x="708660" y="1958340"/>
            <a:ext cx="656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</a:t>
            </a:r>
            <a:r>
              <a:rPr lang="en-US" sz="2400" b="1" dirty="0"/>
              <a:t>different</a:t>
            </a:r>
            <a:r>
              <a:rPr lang="en-US" sz="2400" dirty="0"/>
              <a:t>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B1C9-EE75-4ED6-87DB-D4575EC4413D}"/>
              </a:ext>
            </a:extLst>
          </p:cNvPr>
          <p:cNvSpPr txBox="1"/>
          <p:nvPr/>
        </p:nvSpPr>
        <p:spPr>
          <a:xfrm>
            <a:off x="708660" y="1496675"/>
            <a:ext cx="390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Testing Model Generalization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8653ECC-507A-4C16-BF73-9726034D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7707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0.220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0.0717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0.290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0.210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0.458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0.209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0.108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0.0687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0.280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0.114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0.449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0.0778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0.0343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0.133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0.0965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0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154-7BCE-4F14-A52C-E2965C29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3AF1C-C146-4BD5-AA65-01715BF4543D}"/>
              </a:ext>
            </a:extLst>
          </p:cNvPr>
          <p:cNvSpPr txBox="1"/>
          <p:nvPr/>
        </p:nvSpPr>
        <p:spPr>
          <a:xfrm>
            <a:off x="1264920" y="2110740"/>
            <a:ext cx="755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Optimizing hyperparameters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Finetuning the pre-trained CNN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Extracting features from </a:t>
            </a:r>
            <a:r>
              <a:rPr lang="en-US" sz="2400"/>
              <a:t>different convolutional </a:t>
            </a:r>
            <a:r>
              <a:rPr lang="en-US" sz="2400" dirty="0"/>
              <a:t>layers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Improving attention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275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350</Words>
  <Application>Microsoft Office PowerPoint</Application>
  <PresentationFormat>Widescreen</PresentationFormat>
  <Paragraphs>141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Baseline Model Structure  (RNN + LSTM)</vt:lpstr>
      <vt:lpstr>Attention Model Structure (RNN + Attention + LSTM)</vt:lpstr>
      <vt:lpstr>Multi Attention Model Structure (RNN + Multi-Attention+ LSTM)</vt:lpstr>
      <vt:lpstr>Transfer Learning</vt:lpstr>
      <vt:lpstr>Transfer Learning</vt:lpstr>
      <vt:lpstr>Transfer Learning vs. Learning from scratch</vt:lpstr>
      <vt:lpstr>Evaluation scores from the best model of each structure</vt:lpstr>
      <vt:lpstr>Evaluation scores from the best model of each structure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 Structure</dc:title>
  <dc:creator>Fanli Zhou</dc:creator>
  <cp:lastModifiedBy>Fanli Zhou</cp:lastModifiedBy>
  <cp:revision>21</cp:revision>
  <dcterms:created xsi:type="dcterms:W3CDTF">2020-06-14T18:44:41Z</dcterms:created>
  <dcterms:modified xsi:type="dcterms:W3CDTF">2020-06-16T22:24:39Z</dcterms:modified>
</cp:coreProperties>
</file>