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d0cafe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d0caf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d0cafe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d0cafe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r>
              <a:rPr lang="en"/>
              <a:t>’s</a:t>
            </a:r>
            <a:r>
              <a:rPr lang="en"/>
              <a:t> Needs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visualization tool capable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uploading an image and have captions generated for that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 the user to submit their own captions for the image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Showcasing the evaluation metrics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Allow users to upload multiple images with a json caption file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r>
              <a:rPr lang="en"/>
              <a:t> Tool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75" y="1149300"/>
            <a:ext cx="1422450" cy="14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9899" y="1149300"/>
            <a:ext cx="1008842" cy="14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199" y="2571750"/>
            <a:ext cx="1008850" cy="142091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21625" y="4139325"/>
            <a:ext cx="225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HTML, CSS, JavaScript</a:t>
            </a:r>
            <a:r>
              <a:rPr lang="en"/>
              <a:t>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0585" y="2149346"/>
            <a:ext cx="2464251" cy="8583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339875" y="4139325"/>
            <a:ext cx="225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</a:t>
            </a:r>
            <a:r>
              <a:rPr lang="en"/>
              <a:t>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Django - Python based web framework</a:t>
            </a:r>
            <a:r>
              <a:rPr lang="en"/>
              <a:t>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8875" y="1635126"/>
            <a:ext cx="1558523" cy="18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692675" y="4139325"/>
            <a:ext cx="225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AWS S3: To store all the images and caption json file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