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8fb1ec9b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8fb1ec9b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8fb1ec9b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8fb1ec9b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8fb1ec9b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8fb1ec9b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90a6424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90a6424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8fb1ec9b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8fb1ec9b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8fb1ec9b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8fb1ec9b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8fb1ec9b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8fb1ec9b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8fb1ec9b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8fb1ec9b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Captioning of Earth Observation Imagery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3225" y="2823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MDS-MDA Joint Capstone Project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725700" y="3641900"/>
            <a:ext cx="52557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Dora Qian, Fanli Zhou, James Huang, Mike Chen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A Canadian aerospace company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Developed Canadarm and Canadarm2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Access to a vast database of satellite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These images are uncaptioned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225" y="2571750"/>
            <a:ext cx="1997125" cy="19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675" y="2571750"/>
            <a:ext cx="1997125" cy="19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6125" y="2571749"/>
            <a:ext cx="1997125" cy="19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Goals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Associating an image with a caption makes it accessible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Sort images based on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Return queries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Evaluate similarity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Develop a pipeline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Generates a model from raw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Create a visualization tool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Aim to help users interact with model and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Data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Transform and store data in a well defined and reproducible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Creating the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Extract features from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Generate sentence from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Evaluating the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Semantic sentence similarity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N-gram similarity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Visualization Tool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Caption and upload new images to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View previously generated image/caption pairs and evaluation scores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6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UCM_Captions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RSICD (Remote Sensing Imaging Captioning Dataset)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Sydney_Dataset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Training on UCM and RSICD, testing on Sydney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14755" l="0" r="0" t="0"/>
          <a:stretch/>
        </p:blipFill>
        <p:spPr>
          <a:xfrm>
            <a:off x="311700" y="2755100"/>
            <a:ext cx="6282924" cy="21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CUTOFF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PREVIOUS SLIDES ARE INTRODUCTION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 FUTURE SLIDES ARE CONCLUSION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We have been successful in creating a functional data pipeline and visualization tool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Our goals were met and a</a:t>
            </a:r>
            <a:r>
              <a:rPr lang="en"/>
              <a:t>ll the features we aimed to create are available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Performance of the model is fair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We hope that MDA can iterate and improve upon our work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Relatively small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Poor performance of CNN feature extraction models trained from scratch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Using pre-trained model trained on ImageNet type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Attention model did not perform as expected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The captions were not significantly improved and was at times worse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Short project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Lacked time to add or fine tune more layers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Explore training a CNN feature extraction model from scratch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Use much larger captioned satellite image datasets found online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Fix or refine attention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A well implemented attention model should yield better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Add or fine tune model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More comprehensive cross-dataset performance evaluation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