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7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5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2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0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4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9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6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6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4771-D760-EF45-8EB0-5225270BFFC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1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E962F5-041D-F243-B1A3-5F0537959F78}"/>
              </a:ext>
            </a:extLst>
          </p:cNvPr>
          <p:cNvSpPr/>
          <p:nvPr/>
        </p:nvSpPr>
        <p:spPr>
          <a:xfrm>
            <a:off x="2775304" y="5979557"/>
            <a:ext cx="3640907" cy="5137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Professor is made aware of the potential grading issue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91DC4E-8AC8-BF42-B396-F46F32E568E9}"/>
              </a:ext>
            </a:extLst>
          </p:cNvPr>
          <p:cNvSpPr/>
          <p:nvPr/>
        </p:nvSpPr>
        <p:spPr>
          <a:xfrm>
            <a:off x="508560" y="2095920"/>
            <a:ext cx="1828800" cy="32569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Categories</a:t>
            </a:r>
            <a:endParaRPr lang="en-US" b="1" u="sng" dirty="0"/>
          </a:p>
          <a:p>
            <a:pPr algn="ctr"/>
            <a:endParaRPr lang="en-US" dirty="0"/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A8C2A5-41A7-0F49-820A-7F7BFD1FD2A1}"/>
              </a:ext>
            </a:extLst>
          </p:cNvPr>
          <p:cNvSpPr/>
          <p:nvPr/>
        </p:nvSpPr>
        <p:spPr>
          <a:xfrm>
            <a:off x="2607062" y="2095920"/>
            <a:ext cx="1828800" cy="32569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Folders</a:t>
            </a:r>
            <a:endParaRPr lang="en-US" b="1" u="sng" dirty="0"/>
          </a:p>
          <a:p>
            <a:pPr algn="ctr"/>
            <a:endParaRPr lang="en-US" dirty="0"/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6710431-808A-C64A-9FDC-75398D476FA2}"/>
              </a:ext>
            </a:extLst>
          </p:cNvPr>
          <p:cNvSpPr/>
          <p:nvPr/>
        </p:nvSpPr>
        <p:spPr>
          <a:xfrm>
            <a:off x="4705564" y="2095920"/>
            <a:ext cx="1828800" cy="3256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Archive</a:t>
            </a:r>
            <a:endParaRPr lang="en-US" b="1" u="sng" dirty="0"/>
          </a:p>
          <a:p>
            <a:pPr algn="ctr"/>
            <a:endParaRPr lang="en-US" dirty="0"/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8698CD0-4AC0-6141-83E4-7BD784EEEA9E}"/>
              </a:ext>
            </a:extLst>
          </p:cNvPr>
          <p:cNvSpPr/>
          <p:nvPr/>
        </p:nvSpPr>
        <p:spPr>
          <a:xfrm>
            <a:off x="6804066" y="2095920"/>
            <a:ext cx="1828800" cy="32569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</a:t>
            </a:r>
            <a:endParaRPr lang="en-US" b="1" u="sng" dirty="0"/>
          </a:p>
          <a:p>
            <a:pPr algn="ctr"/>
            <a:endParaRPr lang="en-US" dirty="0"/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28F381-E0DB-3A4E-A638-50F2E0B7B8B6}"/>
              </a:ext>
            </a:extLst>
          </p:cNvPr>
          <p:cNvSpPr/>
          <p:nvPr/>
        </p:nvSpPr>
        <p:spPr>
          <a:xfrm>
            <a:off x="2285996" y="258143"/>
            <a:ext cx="4530903" cy="5137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Organize emails by moving it from inbox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EC59D4E-62C8-154B-9AAE-C19D0BA528FB}"/>
              </a:ext>
            </a:extLst>
          </p:cNvPr>
          <p:cNvSpPr/>
          <p:nvPr/>
        </p:nvSpPr>
        <p:spPr>
          <a:xfrm>
            <a:off x="3490640" y="1099326"/>
            <a:ext cx="2121616" cy="5137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BF052-D4CD-5C4D-AB0F-CAB4BFFD8069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422960" y="1613033"/>
            <a:ext cx="3128488" cy="4828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4BC4E7-82D4-E54A-9CD2-1AB3F7EF4255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3521462" y="1613033"/>
            <a:ext cx="1029986" cy="4828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511424-96A7-1349-9393-AC73642A7984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4551448" y="1613033"/>
            <a:ext cx="1068516" cy="4828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50F732-35DE-9B44-A26B-B06172122795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4551448" y="1613033"/>
            <a:ext cx="3167018" cy="4828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F950A4-F17F-884C-A423-131E18D8893E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422960" y="5352828"/>
            <a:ext cx="3172798" cy="626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F46256-A484-A74D-82A6-12EBC75F3F7B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3521462" y="5352828"/>
            <a:ext cx="1074296" cy="626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A94B67-DC8A-454C-9ACA-08DB67E2187A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4595758" y="5352828"/>
            <a:ext cx="1024206" cy="626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62D0F6-18FF-3E4C-85DE-525A8F8E48D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4595758" y="5352828"/>
            <a:ext cx="3122708" cy="626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4A796E7-863A-6044-9FF3-D6DEE0066FDD}"/>
              </a:ext>
            </a:extLst>
          </p:cNvPr>
          <p:cNvSpPr/>
          <p:nvPr/>
        </p:nvSpPr>
        <p:spPr>
          <a:xfrm>
            <a:off x="657546" y="2640457"/>
            <a:ext cx="1492316" cy="554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email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A5C44B-43ED-2743-BEB5-DE3F42525199}"/>
              </a:ext>
            </a:extLst>
          </p:cNvPr>
          <p:cNvSpPr/>
          <p:nvPr/>
        </p:nvSpPr>
        <p:spPr>
          <a:xfrm>
            <a:off x="657546" y="3673005"/>
            <a:ext cx="1492316" cy="554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“Categorize”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F417AB-CDD9-3649-84F5-FB5E3F812E0E}"/>
              </a:ext>
            </a:extLst>
          </p:cNvPr>
          <p:cNvSpPr/>
          <p:nvPr/>
        </p:nvSpPr>
        <p:spPr>
          <a:xfrm>
            <a:off x="657546" y="4705553"/>
            <a:ext cx="1492316" cy="554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Arbitrarily assign a color.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46C6CF-BE9B-5549-8089-9164A24744D8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1403704" y="3195261"/>
            <a:ext cx="0" cy="47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FD990-38E4-7742-A878-84AED47DD054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1403704" y="4227809"/>
            <a:ext cx="0" cy="47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190E93E-36A1-2844-A49E-7A53A0678555}"/>
              </a:ext>
            </a:extLst>
          </p:cNvPr>
          <p:cNvSpPr/>
          <p:nvPr/>
        </p:nvSpPr>
        <p:spPr>
          <a:xfrm>
            <a:off x="2775304" y="2645558"/>
            <a:ext cx="1492316" cy="5548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email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CC8068-B126-F847-A18F-AC726B74FD4A}"/>
              </a:ext>
            </a:extLst>
          </p:cNvPr>
          <p:cNvSpPr/>
          <p:nvPr/>
        </p:nvSpPr>
        <p:spPr>
          <a:xfrm>
            <a:off x="2775304" y="4009503"/>
            <a:ext cx="1492316" cy="5548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and drag the email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3A9580E-FFF9-A54F-8046-0A914E19F0C0}"/>
              </a:ext>
            </a:extLst>
          </p:cNvPr>
          <p:cNvSpPr/>
          <p:nvPr/>
        </p:nvSpPr>
        <p:spPr>
          <a:xfrm>
            <a:off x="2775304" y="4705553"/>
            <a:ext cx="1492316" cy="5548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Drop email into folder.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B55ECD-1FC6-B04F-9B0B-687D36B99AB3}"/>
              </a:ext>
            </a:extLst>
          </p:cNvPr>
          <p:cNvCxnSpPr>
            <a:cxnSpLocks/>
            <a:stCxn id="52" idx="2"/>
            <a:endCxn id="60" idx="0"/>
          </p:cNvCxnSpPr>
          <p:nvPr/>
        </p:nvCxnSpPr>
        <p:spPr>
          <a:xfrm>
            <a:off x="3521462" y="3200362"/>
            <a:ext cx="0" cy="14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BAE67B-DE78-D140-AC12-3589EEA9636E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3521462" y="4564307"/>
            <a:ext cx="0" cy="14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815CACC-097E-0547-82E9-D01A75372B5E}"/>
              </a:ext>
            </a:extLst>
          </p:cNvPr>
          <p:cNvSpPr/>
          <p:nvPr/>
        </p:nvSpPr>
        <p:spPr>
          <a:xfrm>
            <a:off x="2775304" y="3341608"/>
            <a:ext cx="1492316" cy="5548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or identify folder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6C372E0-5459-E94D-9BAF-F4D2ABF70FC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3521462" y="3896412"/>
            <a:ext cx="0" cy="113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5CBD482-6552-FB42-A4DE-76E6BC0408CF}"/>
              </a:ext>
            </a:extLst>
          </p:cNvPr>
          <p:cNvSpPr/>
          <p:nvPr/>
        </p:nvSpPr>
        <p:spPr>
          <a:xfrm>
            <a:off x="4873806" y="2645558"/>
            <a:ext cx="1492316" cy="554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Highlight an email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852188-B146-3E4B-94EA-3E8F0E8EA0CC}"/>
              </a:ext>
            </a:extLst>
          </p:cNvPr>
          <p:cNvCxnSpPr>
            <a:cxnSpLocks/>
            <a:stCxn id="80" idx="2"/>
            <a:endCxn id="85" idx="0"/>
          </p:cNvCxnSpPr>
          <p:nvPr/>
        </p:nvCxnSpPr>
        <p:spPr>
          <a:xfrm>
            <a:off x="5619964" y="3200362"/>
            <a:ext cx="12840" cy="1505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6D0444B-F70D-184E-84B1-ACD2F22C8C6E}"/>
              </a:ext>
            </a:extLst>
          </p:cNvPr>
          <p:cNvSpPr/>
          <p:nvPr/>
        </p:nvSpPr>
        <p:spPr>
          <a:xfrm>
            <a:off x="4886646" y="4705553"/>
            <a:ext cx="1492316" cy="554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the “Archive” icon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2D03452-911B-2943-B503-DACAF40DAA8A}"/>
              </a:ext>
            </a:extLst>
          </p:cNvPr>
          <p:cNvSpPr/>
          <p:nvPr/>
        </p:nvSpPr>
        <p:spPr>
          <a:xfrm>
            <a:off x="6972308" y="4705553"/>
            <a:ext cx="1492316" cy="5548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the “Delete” icon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5099586-EABB-0A4F-93E4-7CD9D606714B}"/>
              </a:ext>
            </a:extLst>
          </p:cNvPr>
          <p:cNvSpPr/>
          <p:nvPr/>
        </p:nvSpPr>
        <p:spPr>
          <a:xfrm>
            <a:off x="6972308" y="2640457"/>
            <a:ext cx="1492316" cy="5548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Highlight an email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BFF3009-57AA-274A-A6E8-9EC00AEE19E8}"/>
              </a:ext>
            </a:extLst>
          </p:cNvPr>
          <p:cNvCxnSpPr>
            <a:cxnSpLocks/>
            <a:stCxn id="100" idx="2"/>
            <a:endCxn id="96" idx="0"/>
          </p:cNvCxnSpPr>
          <p:nvPr/>
        </p:nvCxnSpPr>
        <p:spPr>
          <a:xfrm>
            <a:off x="7718466" y="3195261"/>
            <a:ext cx="0" cy="1510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52CC39-A0B2-584D-AF18-240590686E8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551448" y="771850"/>
            <a:ext cx="0" cy="327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66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66</Words>
  <Application>Microsoft Macintosh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Tong, Michael [USA]</dc:creator>
  <cp:lastModifiedBy>Tong, Michael [USA]</cp:lastModifiedBy>
  <cp:revision>11</cp:revision>
  <cp:lastPrinted>2018-10-14T03:05:38Z</cp:lastPrinted>
  <dcterms:created xsi:type="dcterms:W3CDTF">2018-10-13T17:41:15Z</dcterms:created>
  <dcterms:modified xsi:type="dcterms:W3CDTF">2018-10-20T03:53:46Z</dcterms:modified>
</cp:coreProperties>
</file>