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4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7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14771-D760-EF45-8EB0-5225270BFFC8}" type="datetimeFigureOut">
              <a:rPr lang="en-US" smtClean="0"/>
              <a:t>10/13/18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5FB80-90C0-2A4C-BF38-33B14B877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674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14771-D760-EF45-8EB0-5225270BFFC8}" type="datetimeFigureOut">
              <a:rPr lang="en-US" smtClean="0"/>
              <a:t>10/13/18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5FB80-90C0-2A4C-BF38-33B14B877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652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14771-D760-EF45-8EB0-5225270BFFC8}" type="datetimeFigureOut">
              <a:rPr lang="en-US" smtClean="0"/>
              <a:t>10/13/18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5FB80-90C0-2A4C-BF38-33B14B877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859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14771-D760-EF45-8EB0-5225270BFFC8}" type="datetimeFigureOut">
              <a:rPr lang="en-US" smtClean="0"/>
              <a:t>10/13/18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5FB80-90C0-2A4C-BF38-33B14B877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520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14771-D760-EF45-8EB0-5225270BFFC8}" type="datetimeFigureOut">
              <a:rPr lang="en-US" smtClean="0"/>
              <a:t>10/13/18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5FB80-90C0-2A4C-BF38-33B14B877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708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14771-D760-EF45-8EB0-5225270BFFC8}" type="datetimeFigureOut">
              <a:rPr lang="en-US" smtClean="0"/>
              <a:t>10/13/18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5FB80-90C0-2A4C-BF38-33B14B877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247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14771-D760-EF45-8EB0-5225270BFFC8}" type="datetimeFigureOut">
              <a:rPr lang="en-US" smtClean="0"/>
              <a:t>10/13/18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5FB80-90C0-2A4C-BF38-33B14B877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656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14771-D760-EF45-8EB0-5225270BFFC8}" type="datetimeFigureOut">
              <a:rPr lang="en-US" smtClean="0"/>
              <a:t>10/13/18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5FB80-90C0-2A4C-BF38-33B14B877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394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14771-D760-EF45-8EB0-5225270BFFC8}" type="datetimeFigureOut">
              <a:rPr lang="en-US" smtClean="0"/>
              <a:t>10/13/18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5FB80-90C0-2A4C-BF38-33B14B877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963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14771-D760-EF45-8EB0-5225270BFFC8}" type="datetimeFigureOut">
              <a:rPr lang="en-US" smtClean="0"/>
              <a:t>10/13/18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5FB80-90C0-2A4C-BF38-33B14B877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876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14771-D760-EF45-8EB0-5225270BFFC8}" type="datetimeFigureOut">
              <a:rPr lang="en-US" smtClean="0"/>
              <a:t>10/13/18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5FB80-90C0-2A4C-BF38-33B14B877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660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14771-D760-EF45-8EB0-5225270BFFC8}" type="datetimeFigureOut">
              <a:rPr lang="en-US" smtClean="0"/>
              <a:t>10/13/18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5FB80-90C0-2A4C-BF38-33B14B877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413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5E962F5-041D-F243-B1A3-5F0537959F78}"/>
              </a:ext>
            </a:extLst>
          </p:cNvPr>
          <p:cNvSpPr/>
          <p:nvPr/>
        </p:nvSpPr>
        <p:spPr>
          <a:xfrm>
            <a:off x="2775304" y="5979557"/>
            <a:ext cx="3640907" cy="51370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Professor is made aware of the potential grading issue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F91DC4E-8AC8-BF42-B396-F46F32E568E9}"/>
              </a:ext>
            </a:extLst>
          </p:cNvPr>
          <p:cNvSpPr/>
          <p:nvPr/>
        </p:nvSpPr>
        <p:spPr>
          <a:xfrm>
            <a:off x="508560" y="2095920"/>
            <a:ext cx="1828800" cy="325690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u="sn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Email</a:t>
            </a:r>
            <a:endParaRPr lang="en-US" b="1" u="sng" dirty="0"/>
          </a:p>
          <a:p>
            <a:pPr algn="ctr"/>
            <a:endParaRPr lang="en-US" dirty="0"/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EA8C2A5-41A7-0F49-820A-7F7BFD1FD2A1}"/>
              </a:ext>
            </a:extLst>
          </p:cNvPr>
          <p:cNvSpPr/>
          <p:nvPr/>
        </p:nvSpPr>
        <p:spPr>
          <a:xfrm>
            <a:off x="2607062" y="2095920"/>
            <a:ext cx="1828800" cy="325690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u="sn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Slack</a:t>
            </a:r>
            <a:endParaRPr lang="en-US" b="1" u="sng" dirty="0"/>
          </a:p>
          <a:p>
            <a:pPr algn="ctr"/>
            <a:endParaRPr lang="en-US" dirty="0"/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66710431-808A-C64A-9FDC-75398D476FA2}"/>
              </a:ext>
            </a:extLst>
          </p:cNvPr>
          <p:cNvSpPr/>
          <p:nvPr/>
        </p:nvSpPr>
        <p:spPr>
          <a:xfrm>
            <a:off x="4705564" y="2095920"/>
            <a:ext cx="1828800" cy="325690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u="sn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Through TA</a:t>
            </a:r>
            <a:endParaRPr lang="en-US" b="1" u="sng" dirty="0"/>
          </a:p>
          <a:p>
            <a:pPr algn="ctr"/>
            <a:endParaRPr lang="en-US" dirty="0"/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08698CD0-4AC0-6141-83E4-7BD784EEEA9E}"/>
              </a:ext>
            </a:extLst>
          </p:cNvPr>
          <p:cNvSpPr/>
          <p:nvPr/>
        </p:nvSpPr>
        <p:spPr>
          <a:xfrm>
            <a:off x="6804066" y="2095920"/>
            <a:ext cx="1828800" cy="325690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u="sn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 Person</a:t>
            </a:r>
            <a:endParaRPr lang="en-US" b="1" u="sng" dirty="0"/>
          </a:p>
          <a:p>
            <a:pPr algn="ctr"/>
            <a:endParaRPr lang="en-US" dirty="0"/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C28F381-E0DB-3A4E-A638-50F2E0B7B8B6}"/>
              </a:ext>
            </a:extLst>
          </p:cNvPr>
          <p:cNvSpPr/>
          <p:nvPr/>
        </p:nvSpPr>
        <p:spPr>
          <a:xfrm>
            <a:off x="2285996" y="258143"/>
            <a:ext cx="4530903" cy="51370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Need to contact professor regarding a grade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6EC59D4E-62C8-154B-9AAE-C19D0BA528FB}"/>
              </a:ext>
            </a:extLst>
          </p:cNvPr>
          <p:cNvSpPr/>
          <p:nvPr/>
        </p:nvSpPr>
        <p:spPr>
          <a:xfrm>
            <a:off x="3490640" y="1099326"/>
            <a:ext cx="2121616" cy="51370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Selections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1FBF052-D4CD-5C4D-AB0F-CAB4BFFD8069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1422960" y="1613033"/>
            <a:ext cx="3128488" cy="48288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B4BC4E7-82D4-E54A-9CD2-1AB3F7EF4255}"/>
              </a:ext>
            </a:extLst>
          </p:cNvPr>
          <p:cNvCxnSpPr>
            <a:cxnSpLocks/>
            <a:stCxn id="12" idx="2"/>
            <a:endCxn id="8" idx="0"/>
          </p:cNvCxnSpPr>
          <p:nvPr/>
        </p:nvCxnSpPr>
        <p:spPr>
          <a:xfrm flipH="1">
            <a:off x="3521462" y="1613033"/>
            <a:ext cx="1029986" cy="48288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D511424-96A7-1349-9393-AC73642A7984}"/>
              </a:ext>
            </a:extLst>
          </p:cNvPr>
          <p:cNvCxnSpPr>
            <a:cxnSpLocks/>
            <a:stCxn id="12" idx="2"/>
            <a:endCxn id="9" idx="0"/>
          </p:cNvCxnSpPr>
          <p:nvPr/>
        </p:nvCxnSpPr>
        <p:spPr>
          <a:xfrm>
            <a:off x="4551448" y="1613033"/>
            <a:ext cx="1068516" cy="48288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D50F732-35DE-9B44-A26B-B06172122795}"/>
              </a:ext>
            </a:extLst>
          </p:cNvPr>
          <p:cNvCxnSpPr>
            <a:cxnSpLocks/>
            <a:stCxn id="12" idx="2"/>
            <a:endCxn id="10" idx="0"/>
          </p:cNvCxnSpPr>
          <p:nvPr/>
        </p:nvCxnSpPr>
        <p:spPr>
          <a:xfrm>
            <a:off x="4551448" y="1613033"/>
            <a:ext cx="3167018" cy="48288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EF950A4-F17F-884C-A423-131E18D8893E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>
            <a:off x="1422960" y="5352828"/>
            <a:ext cx="3172798" cy="62672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1F46256-A484-A74D-82A6-12EBC75F3F7B}"/>
              </a:ext>
            </a:extLst>
          </p:cNvPr>
          <p:cNvCxnSpPr>
            <a:cxnSpLocks/>
            <a:stCxn id="8" idx="2"/>
            <a:endCxn id="4" idx="0"/>
          </p:cNvCxnSpPr>
          <p:nvPr/>
        </p:nvCxnSpPr>
        <p:spPr>
          <a:xfrm>
            <a:off x="3521462" y="5352828"/>
            <a:ext cx="1074296" cy="62672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FA94B67-DC8A-454C-9ACA-08DB67E2187A}"/>
              </a:ext>
            </a:extLst>
          </p:cNvPr>
          <p:cNvCxnSpPr>
            <a:cxnSpLocks/>
            <a:stCxn id="9" idx="2"/>
            <a:endCxn id="4" idx="0"/>
          </p:cNvCxnSpPr>
          <p:nvPr/>
        </p:nvCxnSpPr>
        <p:spPr>
          <a:xfrm flipH="1">
            <a:off x="4595758" y="5352828"/>
            <a:ext cx="1024206" cy="62672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062D0F6-18FF-3E4C-85DE-525A8F8E48D3}"/>
              </a:ext>
            </a:extLst>
          </p:cNvPr>
          <p:cNvCxnSpPr>
            <a:cxnSpLocks/>
            <a:stCxn id="10" idx="2"/>
            <a:endCxn id="4" idx="0"/>
          </p:cNvCxnSpPr>
          <p:nvPr/>
        </p:nvCxnSpPr>
        <p:spPr>
          <a:xfrm flipH="1">
            <a:off x="4595758" y="5352828"/>
            <a:ext cx="3122708" cy="62672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14A796E7-863A-6044-9FF3-D6DEE0066FDD}"/>
              </a:ext>
            </a:extLst>
          </p:cNvPr>
          <p:cNvSpPr/>
          <p:nvPr/>
        </p:nvSpPr>
        <p:spPr>
          <a:xfrm>
            <a:off x="657546" y="2640457"/>
            <a:ext cx="1492316" cy="55480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Open Email.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2A5C44B-43ED-2743-BEB5-DE3F42525199}"/>
              </a:ext>
            </a:extLst>
          </p:cNvPr>
          <p:cNvSpPr/>
          <p:nvPr/>
        </p:nvSpPr>
        <p:spPr>
          <a:xfrm>
            <a:off x="657546" y="3673005"/>
            <a:ext cx="1492316" cy="55480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Compile message.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7F417AB-CDD9-3649-84F5-FB5E3F812E0E}"/>
              </a:ext>
            </a:extLst>
          </p:cNvPr>
          <p:cNvSpPr/>
          <p:nvPr/>
        </p:nvSpPr>
        <p:spPr>
          <a:xfrm>
            <a:off x="657546" y="4705553"/>
            <a:ext cx="1492316" cy="55480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Send message.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246C6CF-BE9B-5549-8089-9164A24744D8}"/>
              </a:ext>
            </a:extLst>
          </p:cNvPr>
          <p:cNvCxnSpPr>
            <a:cxnSpLocks/>
            <a:stCxn id="38" idx="2"/>
            <a:endCxn id="41" idx="0"/>
          </p:cNvCxnSpPr>
          <p:nvPr/>
        </p:nvCxnSpPr>
        <p:spPr>
          <a:xfrm>
            <a:off x="1403704" y="3195261"/>
            <a:ext cx="0" cy="4777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D3FD990-38E4-7742-A878-84AED47DD054}"/>
              </a:ext>
            </a:extLst>
          </p:cNvPr>
          <p:cNvCxnSpPr>
            <a:cxnSpLocks/>
            <a:stCxn id="41" idx="2"/>
            <a:endCxn id="42" idx="0"/>
          </p:cNvCxnSpPr>
          <p:nvPr/>
        </p:nvCxnSpPr>
        <p:spPr>
          <a:xfrm>
            <a:off x="1403704" y="4227809"/>
            <a:ext cx="0" cy="4777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7190E93E-36A1-2844-A49E-7A53A0678555}"/>
              </a:ext>
            </a:extLst>
          </p:cNvPr>
          <p:cNvSpPr/>
          <p:nvPr/>
        </p:nvSpPr>
        <p:spPr>
          <a:xfrm>
            <a:off x="2775304" y="2645558"/>
            <a:ext cx="1492316" cy="55480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Open Slack.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3CC8068-B126-F847-A18F-AC726B74FD4A}"/>
              </a:ext>
            </a:extLst>
          </p:cNvPr>
          <p:cNvSpPr/>
          <p:nvPr/>
        </p:nvSpPr>
        <p:spPr>
          <a:xfrm>
            <a:off x="2775304" y="4009503"/>
            <a:ext cx="1492316" cy="55480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Compile message.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3A9580E-FFF9-A54F-8046-0A914E19F0C0}"/>
              </a:ext>
            </a:extLst>
          </p:cNvPr>
          <p:cNvSpPr/>
          <p:nvPr/>
        </p:nvSpPr>
        <p:spPr>
          <a:xfrm>
            <a:off x="2775304" y="4705553"/>
            <a:ext cx="1492316" cy="55480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Send message.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0B55ECD-1FC6-B04F-9B0B-687D36B99AB3}"/>
              </a:ext>
            </a:extLst>
          </p:cNvPr>
          <p:cNvCxnSpPr>
            <a:cxnSpLocks/>
            <a:stCxn id="52" idx="2"/>
            <a:endCxn id="60" idx="0"/>
          </p:cNvCxnSpPr>
          <p:nvPr/>
        </p:nvCxnSpPr>
        <p:spPr>
          <a:xfrm>
            <a:off x="3521462" y="3200362"/>
            <a:ext cx="0" cy="1412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0BAE67B-DE78-D140-AC12-3589EEA9636E}"/>
              </a:ext>
            </a:extLst>
          </p:cNvPr>
          <p:cNvCxnSpPr>
            <a:cxnSpLocks/>
            <a:stCxn id="53" idx="2"/>
            <a:endCxn id="54" idx="0"/>
          </p:cNvCxnSpPr>
          <p:nvPr/>
        </p:nvCxnSpPr>
        <p:spPr>
          <a:xfrm>
            <a:off x="3521462" y="4564307"/>
            <a:ext cx="0" cy="1412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7815CACC-097E-0547-82E9-D01A75372B5E}"/>
              </a:ext>
            </a:extLst>
          </p:cNvPr>
          <p:cNvSpPr/>
          <p:nvPr/>
        </p:nvSpPr>
        <p:spPr>
          <a:xfrm>
            <a:off x="2775304" y="3341608"/>
            <a:ext cx="1492316" cy="55480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Find Professor.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56C372E0-5459-E94D-9BAF-F4D2ABF70FCC}"/>
              </a:ext>
            </a:extLst>
          </p:cNvPr>
          <p:cNvCxnSpPr>
            <a:cxnSpLocks/>
            <a:endCxn id="53" idx="0"/>
          </p:cNvCxnSpPr>
          <p:nvPr/>
        </p:nvCxnSpPr>
        <p:spPr>
          <a:xfrm>
            <a:off x="3521462" y="3896412"/>
            <a:ext cx="0" cy="1130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C5CBD482-6552-FB42-A4DE-76E6BC0408CF}"/>
              </a:ext>
            </a:extLst>
          </p:cNvPr>
          <p:cNvSpPr/>
          <p:nvPr/>
        </p:nvSpPr>
        <p:spPr>
          <a:xfrm>
            <a:off x="4873806" y="2645558"/>
            <a:ext cx="1492316" cy="55480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Find correct TA.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29EA2601-F347-8347-8C48-BAE276309703}"/>
              </a:ext>
            </a:extLst>
          </p:cNvPr>
          <p:cNvSpPr/>
          <p:nvPr/>
        </p:nvSpPr>
        <p:spPr>
          <a:xfrm>
            <a:off x="4873806" y="4009503"/>
            <a:ext cx="1492316" cy="55480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Compile message.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0EC3DA7-613B-954D-8062-011F82E80D63}"/>
              </a:ext>
            </a:extLst>
          </p:cNvPr>
          <p:cNvSpPr/>
          <p:nvPr/>
        </p:nvSpPr>
        <p:spPr>
          <a:xfrm>
            <a:off x="4873806" y="4705553"/>
            <a:ext cx="1492316" cy="55480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Send message.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01852188-B146-3E4B-94EA-3E8F0E8EA0CC}"/>
              </a:ext>
            </a:extLst>
          </p:cNvPr>
          <p:cNvCxnSpPr>
            <a:cxnSpLocks/>
            <a:stCxn id="80" idx="2"/>
            <a:endCxn id="85" idx="0"/>
          </p:cNvCxnSpPr>
          <p:nvPr/>
        </p:nvCxnSpPr>
        <p:spPr>
          <a:xfrm>
            <a:off x="5619964" y="3200362"/>
            <a:ext cx="0" cy="1412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75FB57B7-167E-954B-8DBC-01D23746759F}"/>
              </a:ext>
            </a:extLst>
          </p:cNvPr>
          <p:cNvCxnSpPr>
            <a:cxnSpLocks/>
            <a:stCxn id="81" idx="2"/>
            <a:endCxn id="82" idx="0"/>
          </p:cNvCxnSpPr>
          <p:nvPr/>
        </p:nvCxnSpPr>
        <p:spPr>
          <a:xfrm>
            <a:off x="5619964" y="4564307"/>
            <a:ext cx="0" cy="1412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D6D0444B-F70D-184E-84B1-ACD2F22C8C6E}"/>
              </a:ext>
            </a:extLst>
          </p:cNvPr>
          <p:cNvSpPr/>
          <p:nvPr/>
        </p:nvSpPr>
        <p:spPr>
          <a:xfrm>
            <a:off x="4873806" y="3341608"/>
            <a:ext cx="1492316" cy="55480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Open email.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5CB3089F-7798-9A43-91DC-FD3A9B9AC040}"/>
              </a:ext>
            </a:extLst>
          </p:cNvPr>
          <p:cNvCxnSpPr>
            <a:cxnSpLocks/>
            <a:endCxn id="81" idx="0"/>
          </p:cNvCxnSpPr>
          <p:nvPr/>
        </p:nvCxnSpPr>
        <p:spPr>
          <a:xfrm>
            <a:off x="5619964" y="3896412"/>
            <a:ext cx="0" cy="1130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3DAB368D-18CD-BF4B-A313-144FF5FB2F01}"/>
              </a:ext>
            </a:extLst>
          </p:cNvPr>
          <p:cNvSpPr/>
          <p:nvPr/>
        </p:nvSpPr>
        <p:spPr>
          <a:xfrm>
            <a:off x="6972308" y="4010790"/>
            <a:ext cx="1492316" cy="55480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Go to office and wait.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82D03452-911B-2943-B503-DACAF40DAA8A}"/>
              </a:ext>
            </a:extLst>
          </p:cNvPr>
          <p:cNvSpPr/>
          <p:nvPr/>
        </p:nvSpPr>
        <p:spPr>
          <a:xfrm>
            <a:off x="6972308" y="3341608"/>
            <a:ext cx="1492316" cy="55480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Find office hours and location.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C42926BD-AEFF-F94F-AB74-BD74E0C7424C}"/>
              </a:ext>
            </a:extLst>
          </p:cNvPr>
          <p:cNvSpPr/>
          <p:nvPr/>
        </p:nvSpPr>
        <p:spPr>
          <a:xfrm>
            <a:off x="6972308" y="4705553"/>
            <a:ext cx="1492316" cy="55480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Notify professor of potential issue.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8B5A449E-3D6A-1B4B-8679-B7B2FDF04E8E}"/>
              </a:ext>
            </a:extLst>
          </p:cNvPr>
          <p:cNvCxnSpPr>
            <a:cxnSpLocks/>
            <a:endCxn id="95" idx="0"/>
          </p:cNvCxnSpPr>
          <p:nvPr/>
        </p:nvCxnSpPr>
        <p:spPr>
          <a:xfrm>
            <a:off x="7718466" y="3902288"/>
            <a:ext cx="0" cy="1085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ACF0C569-9CC4-1745-8975-B4933C959E7E}"/>
              </a:ext>
            </a:extLst>
          </p:cNvPr>
          <p:cNvCxnSpPr>
            <a:cxnSpLocks/>
            <a:stCxn id="95" idx="2"/>
            <a:endCxn id="97" idx="0"/>
          </p:cNvCxnSpPr>
          <p:nvPr/>
        </p:nvCxnSpPr>
        <p:spPr>
          <a:xfrm>
            <a:off x="7718466" y="4565594"/>
            <a:ext cx="0" cy="1399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95099586-EABB-0A4F-93E4-7CD9D606714B}"/>
              </a:ext>
            </a:extLst>
          </p:cNvPr>
          <p:cNvSpPr/>
          <p:nvPr/>
        </p:nvSpPr>
        <p:spPr>
          <a:xfrm>
            <a:off x="6972308" y="2640457"/>
            <a:ext cx="1492316" cy="55480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Fly out to Atlanta.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FBFF3009-57AA-274A-A6E8-9EC00AEE19E8}"/>
              </a:ext>
            </a:extLst>
          </p:cNvPr>
          <p:cNvCxnSpPr>
            <a:cxnSpLocks/>
            <a:endCxn id="96" idx="0"/>
          </p:cNvCxnSpPr>
          <p:nvPr/>
        </p:nvCxnSpPr>
        <p:spPr>
          <a:xfrm>
            <a:off x="7718466" y="3228517"/>
            <a:ext cx="0" cy="1130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9852CC39-A0B2-584D-AF18-240590686E8E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4551448" y="771850"/>
            <a:ext cx="0" cy="3274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4668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547</TotalTime>
  <Words>80</Words>
  <Application>Microsoft Macintosh PowerPoint</Application>
  <PresentationFormat>On-screen Show (4:3)</PresentationFormat>
  <Paragraphs>54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Tong, Michael [USA]</dc:creator>
  <cp:lastModifiedBy>Tong, Michael [USA]</cp:lastModifiedBy>
  <cp:revision>9</cp:revision>
  <cp:lastPrinted>2018-10-14T03:05:38Z</cp:lastPrinted>
  <dcterms:created xsi:type="dcterms:W3CDTF">2018-10-13T17:41:15Z</dcterms:created>
  <dcterms:modified xsi:type="dcterms:W3CDTF">2018-10-14T03:06:32Z</dcterms:modified>
</cp:coreProperties>
</file>