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8A8A8A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4772" autoAdjust="0"/>
  </p:normalViewPr>
  <p:slideViewPr>
    <p:cSldViewPr snapToGrid="0">
      <p:cViewPr varScale="1">
        <p:scale>
          <a:sx n="91" d="100"/>
          <a:sy n="91" d="100"/>
        </p:scale>
        <p:origin x="14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FDAD4-F4F3-48FE-85FD-CD08C81FCF03}" type="datetimeFigureOut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3D08-6170-4C77-B5B4-F45809A68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ed_Backgrou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9525"/>
            <a:ext cx="915267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8680" y="556716"/>
            <a:ext cx="9152680" cy="3025775"/>
          </a:xfrm>
          <a:prstGeom prst="rect">
            <a:avLst/>
          </a:prstGeom>
          <a:solidFill>
            <a:srgbClr val="7B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uwlogo_web_lrg_ctrWH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41" y="4979275"/>
            <a:ext cx="2691918" cy="18031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85825" y="3594061"/>
            <a:ext cx="7372350" cy="13620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Author Names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81000" y="888198"/>
            <a:ext cx="8331200" cy="767547"/>
          </a:xfrm>
        </p:spPr>
        <p:txBody>
          <a:bodyPr>
            <a:noAutofit/>
          </a:bodyPr>
          <a:lstStyle>
            <a:lvl1pPr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61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46AD-3726-4256-A3C8-A7BADE663B96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4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66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21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E5EA-C084-4030-8AAE-FA02A6D804AF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2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EA1F-2179-4C37-8D1C-2DCCC3E1B321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1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7317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99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5A22-FA6D-4F1E-BD08-FC4F0E4242C7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8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d_Backgrou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7317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99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" y="0"/>
            <a:ext cx="9144001" cy="546100"/>
          </a:xfrm>
          <a:prstGeom prst="rect">
            <a:avLst/>
          </a:prstGeom>
          <a:solidFill>
            <a:srgbClr val="B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" y="533400"/>
            <a:ext cx="9144001" cy="45719"/>
          </a:xfrm>
          <a:prstGeom prst="rect">
            <a:avLst/>
          </a:prstGeom>
          <a:solidFill>
            <a:srgbClr val="7B000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_wh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5400" y="63500"/>
            <a:ext cx="1358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63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trike="noStrik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EB21-3D42-4AC3-9620-3EAD26008D1B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4572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731520" indent="-4572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005840" indent="-4572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120140" indent="-3429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303020" indent="-342900"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D5A22-FA6D-4F1E-BD08-FC4F0E4242C7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5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200" b="1" cap="all" spc="30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3604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033-F6F5-46C3-AD80-93F16C3C7177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00500" cy="4144963"/>
          </a:xfrm>
        </p:spPr>
        <p:txBody>
          <a:bodyPr/>
          <a:lstStyle>
            <a:lvl1pPr>
              <a:spcAft>
                <a:spcPts val="600"/>
              </a:spcAft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Aft>
                <a:spcPts val="6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981200"/>
            <a:ext cx="3937000" cy="4144963"/>
          </a:xfrm>
        </p:spPr>
        <p:txBody>
          <a:bodyPr/>
          <a:lstStyle>
            <a:lvl1pPr>
              <a:spcAft>
                <a:spcPts val="600"/>
              </a:spcAft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Aft>
                <a:spcPts val="600"/>
              </a:spcAft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F63D-DEDE-47D5-9591-7EAF347EAE21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1000527"/>
            <a:ext cx="8331200" cy="125014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700" y="1930400"/>
            <a:ext cx="4013200" cy="6381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7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700" y="2568576"/>
            <a:ext cx="4013200" cy="3557587"/>
          </a:xfrm>
        </p:spPr>
        <p:txBody>
          <a:bodyPr/>
          <a:lstStyle>
            <a:lvl1pPr marL="18288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826" y="1928813"/>
            <a:ext cx="4030662" cy="6397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 cap="none">
                <a:solidFill>
                  <a:srgbClr val="7B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826" y="2568576"/>
            <a:ext cx="4030662" cy="3557587"/>
          </a:xfrm>
        </p:spPr>
        <p:txBody>
          <a:bodyPr/>
          <a:lstStyle>
            <a:lvl1pPr marL="18288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82880">
              <a:spcAft>
                <a:spcPts val="600"/>
              </a:spcAft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>
              <a:spcAft>
                <a:spcPts val="600"/>
              </a:spcAft>
              <a:defRPr sz="18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spcAft>
                <a:spcPts val="600"/>
              </a:spcAft>
              <a:defRPr sz="16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C1B0-92D0-47C0-9EE9-751D66DE0B54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7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5700"/>
            <a:ext cx="3008313" cy="723900"/>
          </a:xfrm>
        </p:spPr>
        <p:txBody>
          <a:bodyPr anchor="t" anchorCtr="0"/>
          <a:lstStyle>
            <a:lvl1pPr algn="l">
              <a:defRPr sz="2000" b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0" y="1155700"/>
            <a:ext cx="4978400" cy="4970463"/>
          </a:xfrm>
        </p:spPr>
        <p:txBody>
          <a:bodyPr/>
          <a:lstStyle>
            <a:lvl1pPr>
              <a:defRPr sz="24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82880">
              <a:defRPr sz="22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182880">
              <a:defRPr sz="20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>
              <a:defRPr sz="18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>
              <a:defRPr sz="1600" baseline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79600"/>
            <a:ext cx="3008313" cy="4246563"/>
          </a:xfrm>
        </p:spPr>
        <p:txBody>
          <a:bodyPr/>
          <a:lstStyle>
            <a:lvl1pPr marL="0" indent="0">
              <a:buNone/>
              <a:defRPr sz="140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ACF2-10A7-4547-8CB5-8A837A7A590A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-1" y="6484619"/>
            <a:ext cx="9144000" cy="389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41425"/>
            <a:ext cx="8331200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5A22-FA6D-4F1E-BD08-FC4F0E4242C7}" type="datetime1">
              <a:rPr lang="en-US" smtClean="0"/>
              <a:pPr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48B9-68D9-4952-AB92-2D4BFB779C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0"/>
            <a:ext cx="9144001" cy="917174"/>
          </a:xfrm>
          <a:prstGeom prst="rect">
            <a:avLst/>
          </a:prstGeom>
          <a:solidFill>
            <a:srgbClr val="B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917174"/>
            <a:ext cx="9144001" cy="108671"/>
          </a:xfrm>
          <a:prstGeom prst="rect">
            <a:avLst/>
          </a:prstGeom>
          <a:solidFill>
            <a:srgbClr val="7B000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66" y="133752"/>
            <a:ext cx="7824433" cy="76754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6" y="7279"/>
            <a:ext cx="576097" cy="914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" y="6385760"/>
            <a:ext cx="1415061" cy="4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200" b="0" kern="1200" cap="none" spc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-182880" algn="l" defTabSz="457200" rtl="0" eaLnBrk="1" latinLnBrk="0" hangingPunct="1">
        <a:spcBef>
          <a:spcPts val="0"/>
        </a:spcBef>
        <a:spcAft>
          <a:spcPts val="1200"/>
        </a:spcAft>
        <a:buClr>
          <a:srgbClr val="7B0000"/>
        </a:buClr>
        <a:buSzPct val="90000"/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457200" rtl="0" eaLnBrk="1" latinLnBrk="0" hangingPunct="1">
        <a:spcBef>
          <a:spcPts val="0"/>
        </a:spcBef>
        <a:spcAft>
          <a:spcPts val="1200"/>
        </a:spcAft>
        <a:buClr>
          <a:srgbClr val="7B0000"/>
        </a:buClr>
        <a:buSzPct val="90000"/>
        <a:buFont typeface="Arial"/>
        <a:buChar char="•"/>
        <a:defRPr sz="22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137160" algn="l" defTabSz="457200" rtl="0" eaLnBrk="1" latinLnBrk="0" hangingPunct="1">
        <a:spcBef>
          <a:spcPts val="0"/>
        </a:spcBef>
        <a:spcAft>
          <a:spcPts val="1200"/>
        </a:spcAft>
        <a:buClr>
          <a:srgbClr val="7B0000"/>
        </a:buClr>
        <a:buSzPct val="90000"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137160" algn="l" defTabSz="457200" rtl="0" eaLnBrk="1" latinLnBrk="0" hangingPunct="1">
        <a:spcBef>
          <a:spcPts val="0"/>
        </a:spcBef>
        <a:spcAft>
          <a:spcPts val="1200"/>
        </a:spcAft>
        <a:buClr>
          <a:schemeClr val="bg1">
            <a:lumMod val="50000"/>
          </a:schemeClr>
        </a:buClr>
        <a:buSzPct val="90000"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7280" indent="-137160" algn="l" defTabSz="457200" rtl="0" eaLnBrk="1" latinLnBrk="0" hangingPunct="1">
        <a:spcBef>
          <a:spcPts val="0"/>
        </a:spcBef>
        <a:spcAft>
          <a:spcPts val="1200"/>
        </a:spcAft>
        <a:buClr>
          <a:schemeClr val="bg1">
            <a:lumMod val="50000"/>
          </a:schemeClr>
        </a:buClr>
        <a:buSzPct val="90000"/>
        <a:buFont typeface="Arial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885825" y="3681149"/>
            <a:ext cx="7372350" cy="1362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Michael Vignos</a:t>
            </a:r>
          </a:p>
          <a:p>
            <a:r>
              <a:rPr lang="en-US" dirty="0" smtClean="0"/>
              <a:t>ME 751</a:t>
            </a:r>
          </a:p>
          <a:p>
            <a:r>
              <a:rPr lang="en-US" dirty="0" smtClean="0"/>
              <a:t>December 16</a:t>
            </a:r>
            <a:r>
              <a:rPr lang="en-US" baseline="30000" dirty="0" smtClean="0"/>
              <a:t>th</a:t>
            </a:r>
            <a:r>
              <a:rPr lang="en-US" dirty="0" smtClean="0"/>
              <a:t>, 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9408"/>
            <a:ext cx="8331200" cy="2792951"/>
          </a:xfrm>
        </p:spPr>
        <p:txBody>
          <a:bodyPr/>
          <a:lstStyle/>
          <a:p>
            <a:r>
              <a:rPr lang="en-US" sz="4400" dirty="0">
                <a:effectLst/>
              </a:rPr>
              <a:t>Development and Validation of MATLAB-Based 3D Multibody Kinematics and Dynamics Simulation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22B548B9-68D9-4952-AB92-2D4BFB779C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2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simEngine3D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43"/>
            <a:ext cx="8800002" cy="34262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simEngine3D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43"/>
            <a:ext cx="8800002" cy="34262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5007" y="2259724"/>
            <a:ext cx="8523890" cy="140838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71326" y="1613393"/>
            <a:ext cx="348347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External forces and torques applied at the body level.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424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Validated Constraints and Joints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Force and Torque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really spend time on the assembly analysis and the computing of initial velocities because everything else we discussed directly 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simEngine3D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8B9-68D9-4952-AB92-2D4BFB779C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5478"/>
      </p:ext>
    </p:extLst>
  </p:cSld>
  <p:clrMapOvr>
    <a:masterClrMapping/>
  </p:clrMapOvr>
</p:sld>
</file>

<file path=ppt/theme/theme1.xml><?xml version="1.0" encoding="utf-8"?>
<a:theme xmlns:a="http://schemas.openxmlformats.org/drawingml/2006/main" name="UW_Madison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neemos Presentation Template" id="{745C112B-FA07-450B-A452-7A4AA5AFF452}" vid="{DE7CC339-7F21-4D46-AAB1-1E75F8F5D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UW_Madison_Theme</Template>
  <TotalTime>33544</TotalTime>
  <Words>83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News Gothic MT</vt:lpstr>
      <vt:lpstr>UW_Madison_Theme</vt:lpstr>
      <vt:lpstr>Development and Validation of MATLAB-Based 3D Multibody Kinematics and Dynamics Simulation Engine</vt:lpstr>
      <vt:lpstr>Problem Statement</vt:lpstr>
      <vt:lpstr>Object Oriented Programming</vt:lpstr>
      <vt:lpstr>simEngine3D Structure</vt:lpstr>
      <vt:lpstr>simEngine3D Structure</vt:lpstr>
      <vt:lpstr>Validated Constraints and Joints</vt:lpstr>
      <vt:lpstr>Force and Torque Options</vt:lpstr>
      <vt:lpstr>Analysis of Mechanisms</vt:lpstr>
      <vt:lpstr>simEngine3D 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Assessments of Cartilage Mechanics, Morphology and Composition Following ACL-Reconstructive Surgery</dc:title>
  <dc:creator>Jarred;Mike Vignos</dc:creator>
  <cp:lastModifiedBy>Michael Vignos</cp:lastModifiedBy>
  <cp:revision>1094</cp:revision>
  <dcterms:created xsi:type="dcterms:W3CDTF">2015-07-03T13:51:07Z</dcterms:created>
  <dcterms:modified xsi:type="dcterms:W3CDTF">2016-12-15T16:55:05Z</dcterms:modified>
</cp:coreProperties>
</file>