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21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BF98D-B652-476D-90AB-259FD4B345F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7EA77-1AF1-4547-9063-FB4F7F43B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68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EA77-1AF1-4547-9063-FB4F7F43B3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2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6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5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4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5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0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3AB49-A39C-4186-BD22-733D2FFD79F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9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76323" y="1928813"/>
            <a:ext cx="4422237" cy="5314950"/>
            <a:chOff x="606489" y="-961053"/>
            <a:chExt cx="5896316" cy="7086600"/>
          </a:xfrm>
        </p:grpSpPr>
        <p:pic>
          <p:nvPicPr>
            <p:cNvPr id="1026" name="Picture 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" r="154" b="760"/>
            <a:stretch/>
          </p:blipFill>
          <p:spPr bwMode="auto">
            <a:xfrm>
              <a:off x="606489" y="-961053"/>
              <a:ext cx="5896316" cy="5139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7"/>
            <a:stretch>
              <a:fillRect/>
            </a:stretch>
          </p:blipFill>
          <p:spPr bwMode="auto">
            <a:xfrm>
              <a:off x="606489" y="4134822"/>
              <a:ext cx="5896316" cy="199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688133" y="-1030739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688133" y="5184324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00801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546860" y="2703202"/>
            <a:ext cx="2781300" cy="2916548"/>
            <a:chOff x="2428240" y="22870"/>
            <a:chExt cx="3708400" cy="3888730"/>
          </a:xfrm>
        </p:grpSpPr>
        <p:cxnSp>
          <p:nvCxnSpPr>
            <p:cNvPr id="5" name="Straight Connector 4"/>
            <p:cNvCxnSpPr>
              <a:stCxn id="17" idx="1"/>
            </p:cNvCxnSpPr>
            <p:nvPr/>
          </p:nvCxnSpPr>
          <p:spPr>
            <a:xfrm>
              <a:off x="2855481" y="1204969"/>
              <a:ext cx="3281159" cy="244247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080000" y="3647440"/>
              <a:ext cx="105664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 rot="14794020">
              <a:off x="5207503" y="3108960"/>
              <a:ext cx="802640" cy="802640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09957" y="3140445"/>
              <a:ext cx="66300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45°</a:t>
              </a:r>
            </a:p>
          </p:txBody>
        </p:sp>
        <p:sp>
          <p:nvSpPr>
            <p:cNvPr id="17" name="Rectangle 16"/>
            <p:cNvSpPr/>
            <p:nvPr/>
          </p:nvSpPr>
          <p:spPr>
            <a:xfrm rot="2193631">
              <a:off x="2763518" y="1249682"/>
              <a:ext cx="934720" cy="46736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3230878" y="878074"/>
              <a:ext cx="471686" cy="6052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230877" y="1483360"/>
              <a:ext cx="650243" cy="4660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230880" y="284480"/>
              <a:ext cx="0" cy="11988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220720" y="1483360"/>
              <a:ext cx="1300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485855" y="1225288"/>
              <a:ext cx="44499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/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8884" y="22870"/>
              <a:ext cx="43217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/>
                <a:t>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03849" y="1529323"/>
              <a:ext cx="84467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x</a:t>
              </a:r>
              <a:r>
                <a:rPr lang="en-US" b="1" baseline="-25000" dirty="0" err="1"/>
                <a:t>block</a:t>
              </a:r>
              <a:endParaRPr lang="en-US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55999" y="463490"/>
              <a:ext cx="84895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y</a:t>
              </a:r>
              <a:r>
                <a:rPr lang="en-US" b="1" baseline="-25000" dirty="0" err="1"/>
                <a:t>block</a:t>
              </a:r>
              <a:endParaRPr lang="en-US" b="1" baseline="-250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428240" y="1902395"/>
              <a:ext cx="10160" cy="9424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448407" y="2147314"/>
              <a:ext cx="160924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g = 9.81 m/s</a:t>
              </a:r>
              <a:r>
                <a:rPr lang="en-US" sz="1500" baseline="30000" dirty="0"/>
                <a:t>2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32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-1766119" y="2262280"/>
            <a:ext cx="9852844" cy="3772998"/>
            <a:chOff x="-1116575" y="97914"/>
            <a:chExt cx="13137125" cy="5030663"/>
          </a:xfrm>
        </p:grpSpPr>
        <p:sp>
          <p:nvSpPr>
            <p:cNvPr id="5" name="Rectangle 4"/>
            <p:cNvSpPr/>
            <p:nvPr/>
          </p:nvSpPr>
          <p:spPr>
            <a:xfrm>
              <a:off x="4789170" y="171450"/>
              <a:ext cx="2320290" cy="10058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Multibody System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82880" y="1863090"/>
              <a:ext cx="1851660" cy="94869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Body 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68930" y="1863090"/>
              <a:ext cx="1851660" cy="94869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Body 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61860" y="1863090"/>
              <a:ext cx="1851660" cy="94869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Body N-1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168890" y="1863090"/>
              <a:ext cx="1851660" cy="94869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Body 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40180" y="3074670"/>
              <a:ext cx="1851660" cy="8915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Joint 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5080" y="4400550"/>
              <a:ext cx="1337310" cy="6769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Constraint 1 Used to Define Joint 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1580" y="3074670"/>
              <a:ext cx="1851660" cy="8915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Joint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934450" y="3074670"/>
              <a:ext cx="1851660" cy="8915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Joint M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35905" y="2045047"/>
              <a:ext cx="122301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• • •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8785" y="3209955"/>
              <a:ext cx="122301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• • •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88389" y="4400550"/>
              <a:ext cx="1405890" cy="6769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Constraint P</a:t>
              </a:r>
              <a:r>
                <a:rPr lang="en-US" sz="105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Used to Define Joint 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89993" y="4400550"/>
              <a:ext cx="1405890" cy="6769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Constraint 1 Used to Define Joint 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88132" y="4400550"/>
              <a:ext cx="1405890" cy="6769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Constraint P</a:t>
              </a:r>
              <a:r>
                <a:rPr lang="en-US" sz="105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Used to Define Joint 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186166" y="4400550"/>
              <a:ext cx="1405890" cy="6769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Constraint 1 Used to Define Joint M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094844" y="4400550"/>
              <a:ext cx="1405890" cy="6769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Constraint P</a:t>
              </a:r>
              <a:r>
                <a:rPr lang="en-US" sz="105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Used to Define Joint M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34571" y="4538949"/>
              <a:ext cx="1223011" cy="40010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• • •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42378" y="4538949"/>
              <a:ext cx="122301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• • •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37661" y="4538949"/>
              <a:ext cx="122301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• • •</a:t>
              </a:r>
            </a:p>
          </p:txBody>
        </p:sp>
        <p:cxnSp>
          <p:nvCxnSpPr>
            <p:cNvPr id="32" name="Elbow Connector 31"/>
            <p:cNvCxnSpPr>
              <a:stCxn id="6" idx="2"/>
              <a:endCxn id="10" idx="1"/>
            </p:cNvCxnSpPr>
            <p:nvPr/>
          </p:nvCxnSpPr>
          <p:spPr>
            <a:xfrm rot="16200000" flipH="1">
              <a:off x="920115" y="3000375"/>
              <a:ext cx="708660" cy="331470"/>
            </a:xfrm>
            <a:prstGeom prst="bent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endCxn id="10" idx="3"/>
            </p:cNvCxnSpPr>
            <p:nvPr/>
          </p:nvCxnSpPr>
          <p:spPr>
            <a:xfrm rot="5400000">
              <a:off x="3051810" y="3051809"/>
              <a:ext cx="708661" cy="228600"/>
            </a:xfrm>
            <a:prstGeom prst="bent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endCxn id="12" idx="1"/>
            </p:cNvCxnSpPr>
            <p:nvPr/>
          </p:nvCxnSpPr>
          <p:spPr>
            <a:xfrm>
              <a:off x="4114800" y="2811780"/>
              <a:ext cx="906780" cy="708660"/>
            </a:xfrm>
            <a:prstGeom prst="bentConnector3">
              <a:avLst>
                <a:gd name="adj1" fmla="val 840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12" idx="3"/>
            </p:cNvCxnSpPr>
            <p:nvPr/>
          </p:nvCxnSpPr>
          <p:spPr>
            <a:xfrm rot="5400000">
              <a:off x="6870383" y="2814638"/>
              <a:ext cx="708660" cy="702945"/>
            </a:xfrm>
            <a:prstGeom prst="bent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endCxn id="13" idx="1"/>
            </p:cNvCxnSpPr>
            <p:nvPr/>
          </p:nvCxnSpPr>
          <p:spPr>
            <a:xfrm rot="16200000" flipH="1">
              <a:off x="8428672" y="3014662"/>
              <a:ext cx="708662" cy="302894"/>
            </a:xfrm>
            <a:prstGeom prst="bent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9" idx="2"/>
              <a:endCxn id="13" idx="3"/>
            </p:cNvCxnSpPr>
            <p:nvPr/>
          </p:nvCxnSpPr>
          <p:spPr>
            <a:xfrm rot="5400000">
              <a:off x="10586085" y="3011805"/>
              <a:ext cx="708660" cy="308610"/>
            </a:xfrm>
            <a:prstGeom prst="bent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10" idx="2"/>
              <a:endCxn id="11" idx="0"/>
            </p:cNvCxnSpPr>
            <p:nvPr/>
          </p:nvCxnSpPr>
          <p:spPr>
            <a:xfrm rot="5400000">
              <a:off x="1667703" y="3702243"/>
              <a:ext cx="434340" cy="962275"/>
            </a:xfrm>
            <a:prstGeom prst="bentConnector3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10" idx="2"/>
              <a:endCxn id="23" idx="0"/>
            </p:cNvCxnSpPr>
            <p:nvPr/>
          </p:nvCxnSpPr>
          <p:spPr>
            <a:xfrm rot="16200000" flipH="1">
              <a:off x="2611502" y="3720718"/>
              <a:ext cx="434340" cy="925324"/>
            </a:xfrm>
            <a:prstGeom prst="bentConnector3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12" idx="2"/>
              <a:endCxn id="24" idx="0"/>
            </p:cNvCxnSpPr>
            <p:nvPr/>
          </p:nvCxnSpPr>
          <p:spPr>
            <a:xfrm rot="5400000">
              <a:off x="5253004" y="3706144"/>
              <a:ext cx="434340" cy="954472"/>
            </a:xfrm>
            <a:prstGeom prst="bentConnector3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12" idx="2"/>
              <a:endCxn id="25" idx="0"/>
            </p:cNvCxnSpPr>
            <p:nvPr/>
          </p:nvCxnSpPr>
          <p:spPr>
            <a:xfrm rot="16200000" flipH="1">
              <a:off x="6202073" y="3711546"/>
              <a:ext cx="434340" cy="943667"/>
            </a:xfrm>
            <a:prstGeom prst="bentConnector3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13" idx="2"/>
              <a:endCxn id="26" idx="0"/>
            </p:cNvCxnSpPr>
            <p:nvPr/>
          </p:nvCxnSpPr>
          <p:spPr>
            <a:xfrm rot="5400000">
              <a:off x="9157526" y="3697796"/>
              <a:ext cx="434340" cy="971169"/>
            </a:xfrm>
            <a:prstGeom prst="bentConnector3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13" idx="2"/>
              <a:endCxn id="27" idx="0"/>
            </p:cNvCxnSpPr>
            <p:nvPr/>
          </p:nvCxnSpPr>
          <p:spPr>
            <a:xfrm rot="16200000" flipH="1">
              <a:off x="10111864" y="3714625"/>
              <a:ext cx="434340" cy="937509"/>
            </a:xfrm>
            <a:prstGeom prst="bentConnector3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5" idx="2"/>
              <a:endCxn id="6" idx="0"/>
            </p:cNvCxnSpPr>
            <p:nvPr/>
          </p:nvCxnSpPr>
          <p:spPr>
            <a:xfrm rot="5400000">
              <a:off x="3186113" y="-900112"/>
              <a:ext cx="685800" cy="4840605"/>
            </a:xfrm>
            <a:prstGeom prst="bentConnector3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5" idx="2"/>
              <a:endCxn id="7" idx="0"/>
            </p:cNvCxnSpPr>
            <p:nvPr/>
          </p:nvCxnSpPr>
          <p:spPr>
            <a:xfrm rot="5400000">
              <a:off x="4529138" y="442913"/>
              <a:ext cx="685800" cy="2154555"/>
            </a:xfrm>
            <a:prstGeom prst="bentConnector3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5" idx="2"/>
              <a:endCxn id="8" idx="0"/>
            </p:cNvCxnSpPr>
            <p:nvPr/>
          </p:nvCxnSpPr>
          <p:spPr>
            <a:xfrm rot="16200000" flipH="1">
              <a:off x="6725602" y="401002"/>
              <a:ext cx="685800" cy="2238375"/>
            </a:xfrm>
            <a:prstGeom prst="bentConnector3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5" idx="2"/>
              <a:endCxn id="9" idx="0"/>
            </p:cNvCxnSpPr>
            <p:nvPr/>
          </p:nvCxnSpPr>
          <p:spPr>
            <a:xfrm rot="16200000" flipH="1">
              <a:off x="8179117" y="-1052513"/>
              <a:ext cx="685800" cy="5145405"/>
            </a:xfrm>
            <a:prstGeom prst="bentConnector3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-860092" y="2152768"/>
              <a:ext cx="101566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Bodies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-815209" y="3317676"/>
              <a:ext cx="92589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Joints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-885743" y="489705"/>
              <a:ext cx="106696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-961615" y="97914"/>
              <a:ext cx="12187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Classes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-1116575" y="4451469"/>
              <a:ext cx="15286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210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77083" y="1862251"/>
            <a:ext cx="5386557" cy="4516151"/>
            <a:chOff x="877083" y="1862251"/>
            <a:chExt cx="5386557" cy="45161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1149" t="11519" r="4183" b="5444"/>
            <a:stretch/>
          </p:blipFill>
          <p:spPr>
            <a:xfrm>
              <a:off x="1219154" y="4416112"/>
              <a:ext cx="2351157" cy="196229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7011" t="1273" r="3323" b="3455"/>
            <a:stretch/>
          </p:blipFill>
          <p:spPr>
            <a:xfrm>
              <a:off x="3843309" y="4390037"/>
              <a:ext cx="2377944" cy="198836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29490" y="4209580"/>
              <a:ext cx="125136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DP2 Constraint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l="4268" t="2650" r="8459" b="5900"/>
            <a:stretch/>
          </p:blipFill>
          <p:spPr>
            <a:xfrm>
              <a:off x="3727822" y="2055906"/>
              <a:ext cx="2493432" cy="208138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/>
            <a:srcRect l="9464" t="2020" r="3293" b="2391"/>
            <a:stretch/>
          </p:blipFill>
          <p:spPr>
            <a:xfrm>
              <a:off x="961014" y="2162228"/>
              <a:ext cx="2541100" cy="195806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419258" y="1943042"/>
              <a:ext cx="107183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D Constraint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79398" y="1943042"/>
              <a:ext cx="116320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CD Constraint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35316" y="4209580"/>
              <a:ext cx="125136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DP1 Constraint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04260" y="1996440"/>
              <a:ext cx="0" cy="4297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604260" y="1996440"/>
              <a:ext cx="0" cy="42976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44880" y="4191000"/>
              <a:ext cx="531876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77083" y="1862251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88096" y="1862251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88304" y="4128789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7676" y="4128789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6286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06812" y="1585695"/>
            <a:ext cx="6761611" cy="3004263"/>
            <a:chOff x="-106812" y="1585695"/>
            <a:chExt cx="6761611" cy="30042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446" t="5590" r="10151" b="3494"/>
            <a:stretch/>
          </p:blipFill>
          <p:spPr>
            <a:xfrm>
              <a:off x="-106812" y="1996440"/>
              <a:ext cx="3241898" cy="259351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5829"/>
            <a:stretch/>
          </p:blipFill>
          <p:spPr>
            <a:xfrm>
              <a:off x="3585028" y="1996440"/>
              <a:ext cx="3069771" cy="2593518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338286" y="1669143"/>
              <a:ext cx="1" cy="292081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98287" y="1662639"/>
              <a:ext cx="1470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B1 Constraint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48484" y="1662639"/>
              <a:ext cx="1470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B2 Constraint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59485" y="158569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A</a:t>
              </a:r>
              <a:endParaRPr lang="en-US" sz="28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40150" y="1585695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951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94974" y="793986"/>
            <a:ext cx="3568575" cy="4491922"/>
            <a:chOff x="66675" y="-120414"/>
            <a:chExt cx="6795227" cy="85534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75" y="-120414"/>
              <a:ext cx="6791325" cy="61912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r="2003"/>
            <a:stretch/>
          </p:blipFill>
          <p:spPr>
            <a:xfrm>
              <a:off x="66677" y="6070836"/>
              <a:ext cx="6795225" cy="236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031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1963</TotalTime>
  <Words>108</Words>
  <Application>Microsoft Office PowerPoint</Application>
  <PresentationFormat>Letter Paper (8.5x11 in)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Vignos</dc:creator>
  <cp:lastModifiedBy>Michael Vignos</cp:lastModifiedBy>
  <cp:revision>53</cp:revision>
  <dcterms:created xsi:type="dcterms:W3CDTF">2016-12-12T20:37:41Z</dcterms:created>
  <dcterms:modified xsi:type="dcterms:W3CDTF">2016-12-15T15:53:22Z</dcterms:modified>
</cp:coreProperties>
</file>