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5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4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2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1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25764" y="-95250"/>
            <a:ext cx="5896316" cy="7086600"/>
            <a:chOff x="606489" y="-961053"/>
            <a:chExt cx="5896316" cy="7086600"/>
          </a:xfrm>
        </p:grpSpPr>
        <p:pic>
          <p:nvPicPr>
            <p:cNvPr id="1026" name="Picture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" r="154" b="760"/>
            <a:stretch/>
          </p:blipFill>
          <p:spPr bwMode="auto">
            <a:xfrm>
              <a:off x="606489" y="-961053"/>
              <a:ext cx="5896316" cy="5139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7"/>
            <a:stretch>
              <a:fillRect/>
            </a:stretch>
          </p:blipFill>
          <p:spPr bwMode="auto">
            <a:xfrm>
              <a:off x="606489" y="4134822"/>
              <a:ext cx="5896316" cy="199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89" y="-14182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489" y="42014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586480" y="937270"/>
            <a:ext cx="3708400" cy="3888730"/>
            <a:chOff x="2428240" y="22870"/>
            <a:chExt cx="3708400" cy="3888730"/>
          </a:xfrm>
        </p:grpSpPr>
        <p:cxnSp>
          <p:nvCxnSpPr>
            <p:cNvPr id="5" name="Straight Connector 4"/>
            <p:cNvCxnSpPr>
              <a:stCxn id="17" idx="1"/>
            </p:cNvCxnSpPr>
            <p:nvPr/>
          </p:nvCxnSpPr>
          <p:spPr>
            <a:xfrm>
              <a:off x="2855481" y="1204969"/>
              <a:ext cx="3281159" cy="244247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080000" y="3647440"/>
              <a:ext cx="105664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14794020">
              <a:off x="5207503" y="3108960"/>
              <a:ext cx="802640" cy="802640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09957" y="3140446"/>
              <a:ext cx="60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45°</a:t>
              </a:r>
              <a:endParaRPr lang="en-US" sz="2400" b="1" dirty="0"/>
            </a:p>
          </p:txBody>
        </p:sp>
        <p:sp>
          <p:nvSpPr>
            <p:cNvPr id="17" name="Rectangle 16"/>
            <p:cNvSpPr/>
            <p:nvPr/>
          </p:nvSpPr>
          <p:spPr>
            <a:xfrm rot="2193631">
              <a:off x="2763518" y="1249682"/>
              <a:ext cx="934720" cy="4673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230878" y="878074"/>
              <a:ext cx="471686" cy="6052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230877" y="1483360"/>
              <a:ext cx="650243" cy="4660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230880" y="284480"/>
              <a:ext cx="0" cy="11988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220720" y="1483360"/>
              <a:ext cx="1300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485854" y="1225288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X</a:t>
              </a:r>
              <a:endParaRPr lang="en-US" sz="28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8884" y="22870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Y</a:t>
              </a:r>
              <a:endParaRPr 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03849" y="1529323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x</a:t>
              </a:r>
              <a:r>
                <a:rPr lang="en-US" sz="2400" b="1" baseline="-25000" dirty="0" err="1" smtClean="0"/>
                <a:t>block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55998" y="463490"/>
              <a:ext cx="785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/>
                <a:t>y</a:t>
              </a:r>
              <a:r>
                <a:rPr lang="en-US" sz="2400" b="1" baseline="-25000" dirty="0" err="1" smtClean="0"/>
                <a:t>block</a:t>
              </a:r>
              <a:endParaRPr lang="en-US" sz="2400" b="1" baseline="-250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428240" y="1902395"/>
              <a:ext cx="10160" cy="9424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448407" y="2147313"/>
              <a:ext cx="15471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 = 9.81 m/s</a:t>
              </a:r>
              <a:r>
                <a:rPr lang="en-US" sz="2000" baseline="30000" dirty="0" smtClean="0"/>
                <a:t>2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2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Vignos</dc:creator>
  <cp:lastModifiedBy>Michael Vignos</cp:lastModifiedBy>
  <cp:revision>13</cp:revision>
  <dcterms:created xsi:type="dcterms:W3CDTF">2016-12-12T20:37:41Z</dcterms:created>
  <dcterms:modified xsi:type="dcterms:W3CDTF">2016-12-14T00:39:52Z</dcterms:modified>
</cp:coreProperties>
</file>