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BF98D-B652-476D-90AB-259FD4B345F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7EA77-1AF1-4547-9063-FB4F7F43B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EA77-1AF1-4547-9063-FB4F7F43B3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6323" y="1928813"/>
            <a:ext cx="4422237" cy="5314950"/>
            <a:chOff x="606489" y="-961053"/>
            <a:chExt cx="5896316" cy="7086600"/>
          </a:xfrm>
        </p:grpSpPr>
        <p:pic>
          <p:nvPicPr>
            <p:cNvPr id="1026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 r="154" b="760"/>
            <a:stretch/>
          </p:blipFill>
          <p:spPr bwMode="auto">
            <a:xfrm>
              <a:off x="606489" y="-961053"/>
              <a:ext cx="5896316" cy="513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"/>
            <a:stretch>
              <a:fillRect/>
            </a:stretch>
          </p:blipFill>
          <p:spPr bwMode="auto">
            <a:xfrm>
              <a:off x="606489" y="4134822"/>
              <a:ext cx="5896316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688133" y="-103073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688133" y="51843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080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46860" y="2703202"/>
            <a:ext cx="2781300" cy="2916548"/>
            <a:chOff x="2428240" y="22870"/>
            <a:chExt cx="3708400" cy="3888730"/>
          </a:xfrm>
        </p:grpSpPr>
        <p:cxnSp>
          <p:nvCxnSpPr>
            <p:cNvPr id="5" name="Straight Connector 4"/>
            <p:cNvCxnSpPr>
              <a:stCxn id="17" idx="1"/>
            </p:cNvCxnSpPr>
            <p:nvPr/>
          </p:nvCxnSpPr>
          <p:spPr>
            <a:xfrm>
              <a:off x="2855481" y="1204969"/>
              <a:ext cx="3281159" cy="24424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080000" y="3647440"/>
              <a:ext cx="105664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4794020">
              <a:off x="5207503" y="3108960"/>
              <a:ext cx="802640" cy="80264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9957" y="3140445"/>
              <a:ext cx="66300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45°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 rot="2193631">
              <a:off x="2763518" y="1249682"/>
              <a:ext cx="934720" cy="4673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30878" y="878074"/>
              <a:ext cx="471686" cy="605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30877" y="1483360"/>
              <a:ext cx="650243" cy="4660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30880" y="284480"/>
              <a:ext cx="0" cy="1198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220720" y="1483360"/>
              <a:ext cx="1300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85855" y="1225288"/>
              <a:ext cx="44499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/>
                <a:t>X</a:t>
              </a:r>
              <a:endParaRPr lang="en-US" sz="21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884" y="22870"/>
              <a:ext cx="43217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/>
                <a:t>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03849" y="1529323"/>
              <a:ext cx="8446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x</a:t>
              </a:r>
              <a:r>
                <a:rPr lang="en-US" b="1" baseline="-25000" dirty="0" err="1"/>
                <a:t>block</a:t>
              </a:r>
              <a:endParaRPr lang="en-US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55999" y="463490"/>
              <a:ext cx="8489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y</a:t>
              </a:r>
              <a:r>
                <a:rPr lang="en-US" b="1" baseline="-25000" dirty="0" err="1"/>
                <a:t>block</a:t>
              </a:r>
              <a:endParaRPr lang="en-US" b="1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28240" y="1902395"/>
              <a:ext cx="10160" cy="9424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448407" y="2147314"/>
              <a:ext cx="16092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g = 9.81 m/s</a:t>
              </a:r>
              <a:r>
                <a:rPr lang="en-US" sz="1500" baseline="30000" dirty="0"/>
                <a:t>2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-1766119" y="2262280"/>
            <a:ext cx="9852844" cy="3772998"/>
            <a:chOff x="-1116575" y="97914"/>
            <a:chExt cx="13137125" cy="5030663"/>
          </a:xfrm>
        </p:grpSpPr>
        <p:sp>
          <p:nvSpPr>
            <p:cNvPr id="5" name="Rectangle 4"/>
            <p:cNvSpPr/>
            <p:nvPr/>
          </p:nvSpPr>
          <p:spPr>
            <a:xfrm>
              <a:off x="4789170" y="171450"/>
              <a:ext cx="2320290" cy="10058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Multibody System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880" y="1863090"/>
              <a:ext cx="1851660" cy="9486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68930" y="1863090"/>
              <a:ext cx="1851660" cy="9486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1860" y="1863090"/>
              <a:ext cx="1851660" cy="9486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N-1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168890" y="1863090"/>
              <a:ext cx="1851660" cy="94869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N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0180" y="3074670"/>
              <a:ext cx="1851660" cy="891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080" y="4400550"/>
              <a:ext cx="133731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1 Used to Define Joint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1580" y="3074670"/>
              <a:ext cx="1851660" cy="891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2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34450" y="3074670"/>
              <a:ext cx="1851660" cy="8915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M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5905" y="2045047"/>
              <a:ext cx="12230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• • •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85" y="3209955"/>
              <a:ext cx="12230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• • •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8389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P</a:t>
              </a:r>
              <a:r>
                <a:rPr lang="en-US" sz="105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Used to Define Joint 1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9993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1 Used to Define Joint 2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88132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P</a:t>
              </a:r>
              <a:r>
                <a:rPr lang="en-US" sz="105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Used to Define Joint 2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86166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1 Used to Define Joint M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94844" y="4400550"/>
              <a:ext cx="1405890" cy="6769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 P</a:t>
              </a:r>
              <a:r>
                <a:rPr lang="en-US" sz="105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Used to Define Joint M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34571" y="4538949"/>
              <a:ext cx="1223011" cy="40010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• • •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42378" y="4538949"/>
              <a:ext cx="12230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• • •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37661" y="4538949"/>
              <a:ext cx="12230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• • •</a:t>
              </a:r>
            </a:p>
          </p:txBody>
        </p:sp>
        <p:cxnSp>
          <p:nvCxnSpPr>
            <p:cNvPr id="32" name="Elbow Connector 31"/>
            <p:cNvCxnSpPr>
              <a:stCxn id="6" idx="2"/>
              <a:endCxn id="10" idx="1"/>
            </p:cNvCxnSpPr>
            <p:nvPr/>
          </p:nvCxnSpPr>
          <p:spPr>
            <a:xfrm rot="16200000" flipH="1">
              <a:off x="920115" y="3000375"/>
              <a:ext cx="708660" cy="33147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10" idx="3"/>
            </p:cNvCxnSpPr>
            <p:nvPr/>
          </p:nvCxnSpPr>
          <p:spPr>
            <a:xfrm rot="5400000">
              <a:off x="3051810" y="3051809"/>
              <a:ext cx="708661" cy="22860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endCxn id="12" idx="1"/>
            </p:cNvCxnSpPr>
            <p:nvPr/>
          </p:nvCxnSpPr>
          <p:spPr>
            <a:xfrm>
              <a:off x="4114800" y="2811780"/>
              <a:ext cx="906780" cy="708660"/>
            </a:xfrm>
            <a:prstGeom prst="bentConnector3">
              <a:avLst>
                <a:gd name="adj1" fmla="val 84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12" idx="3"/>
            </p:cNvCxnSpPr>
            <p:nvPr/>
          </p:nvCxnSpPr>
          <p:spPr>
            <a:xfrm rot="5400000">
              <a:off x="6870383" y="2814638"/>
              <a:ext cx="708660" cy="702945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endCxn id="13" idx="1"/>
            </p:cNvCxnSpPr>
            <p:nvPr/>
          </p:nvCxnSpPr>
          <p:spPr>
            <a:xfrm rot="16200000" flipH="1">
              <a:off x="8428672" y="3014662"/>
              <a:ext cx="708662" cy="302894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9" idx="2"/>
              <a:endCxn id="13" idx="3"/>
            </p:cNvCxnSpPr>
            <p:nvPr/>
          </p:nvCxnSpPr>
          <p:spPr>
            <a:xfrm rot="5400000">
              <a:off x="10586085" y="3011805"/>
              <a:ext cx="708660" cy="30861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" idx="2"/>
              <a:endCxn id="11" idx="0"/>
            </p:cNvCxnSpPr>
            <p:nvPr/>
          </p:nvCxnSpPr>
          <p:spPr>
            <a:xfrm rot="5400000">
              <a:off x="1667703" y="3702243"/>
              <a:ext cx="434340" cy="96227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0" idx="2"/>
              <a:endCxn id="23" idx="0"/>
            </p:cNvCxnSpPr>
            <p:nvPr/>
          </p:nvCxnSpPr>
          <p:spPr>
            <a:xfrm rot="16200000" flipH="1">
              <a:off x="2611502" y="3720718"/>
              <a:ext cx="434340" cy="925324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12" idx="2"/>
              <a:endCxn id="24" idx="0"/>
            </p:cNvCxnSpPr>
            <p:nvPr/>
          </p:nvCxnSpPr>
          <p:spPr>
            <a:xfrm rot="5400000">
              <a:off x="5253004" y="3706144"/>
              <a:ext cx="434340" cy="954472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2" idx="2"/>
              <a:endCxn id="25" idx="0"/>
            </p:cNvCxnSpPr>
            <p:nvPr/>
          </p:nvCxnSpPr>
          <p:spPr>
            <a:xfrm rot="16200000" flipH="1">
              <a:off x="6202073" y="3711546"/>
              <a:ext cx="434340" cy="943667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3" idx="2"/>
              <a:endCxn id="26" idx="0"/>
            </p:cNvCxnSpPr>
            <p:nvPr/>
          </p:nvCxnSpPr>
          <p:spPr>
            <a:xfrm rot="5400000">
              <a:off x="9157526" y="3697796"/>
              <a:ext cx="434340" cy="971169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3" idx="2"/>
              <a:endCxn id="27" idx="0"/>
            </p:cNvCxnSpPr>
            <p:nvPr/>
          </p:nvCxnSpPr>
          <p:spPr>
            <a:xfrm rot="16200000" flipH="1">
              <a:off x="10111864" y="3714625"/>
              <a:ext cx="434340" cy="937509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" idx="2"/>
              <a:endCxn id="6" idx="0"/>
            </p:cNvCxnSpPr>
            <p:nvPr/>
          </p:nvCxnSpPr>
          <p:spPr>
            <a:xfrm rot="5400000">
              <a:off x="3186113" y="-900112"/>
              <a:ext cx="685800" cy="484060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" idx="2"/>
              <a:endCxn id="7" idx="0"/>
            </p:cNvCxnSpPr>
            <p:nvPr/>
          </p:nvCxnSpPr>
          <p:spPr>
            <a:xfrm rot="5400000">
              <a:off x="4529138" y="442913"/>
              <a:ext cx="685800" cy="215455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" idx="2"/>
              <a:endCxn id="8" idx="0"/>
            </p:cNvCxnSpPr>
            <p:nvPr/>
          </p:nvCxnSpPr>
          <p:spPr>
            <a:xfrm rot="16200000" flipH="1">
              <a:off x="6725602" y="401002"/>
              <a:ext cx="685800" cy="223837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5" idx="2"/>
              <a:endCxn id="9" idx="0"/>
            </p:cNvCxnSpPr>
            <p:nvPr/>
          </p:nvCxnSpPr>
          <p:spPr>
            <a:xfrm rot="16200000" flipH="1">
              <a:off x="8179117" y="-1052513"/>
              <a:ext cx="685800" cy="5145405"/>
            </a:xfrm>
            <a:prstGeom prst="bentConnector3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-860092" y="2152768"/>
              <a:ext cx="10156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Bodies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815209" y="3317676"/>
              <a:ext cx="92589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Joints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885743" y="489705"/>
              <a:ext cx="10669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961615" y="97914"/>
              <a:ext cx="12187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Classes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1116575" y="4451469"/>
              <a:ext cx="15286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10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77083" y="1862251"/>
            <a:ext cx="5386557" cy="4516151"/>
            <a:chOff x="877083" y="1862251"/>
            <a:chExt cx="5386557" cy="45161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1149" t="11519" r="4183" b="5444"/>
            <a:stretch/>
          </p:blipFill>
          <p:spPr>
            <a:xfrm>
              <a:off x="1219154" y="4416112"/>
              <a:ext cx="2351157" cy="196229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7011" t="1273" r="3323" b="3455"/>
            <a:stretch/>
          </p:blipFill>
          <p:spPr>
            <a:xfrm>
              <a:off x="3843309" y="4390037"/>
              <a:ext cx="2377944" cy="198836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29490" y="4209580"/>
              <a:ext cx="12513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DP2 Constraint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4268" t="2650" r="8459" b="5900"/>
            <a:stretch/>
          </p:blipFill>
          <p:spPr>
            <a:xfrm>
              <a:off x="3727822" y="2055906"/>
              <a:ext cx="2493432" cy="20813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l="9464" t="2020" r="3293" b="2391"/>
            <a:stretch/>
          </p:blipFill>
          <p:spPr>
            <a:xfrm>
              <a:off x="961014" y="2162228"/>
              <a:ext cx="2541100" cy="19580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419258" y="1943042"/>
              <a:ext cx="10718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D Constraint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9398" y="1943042"/>
              <a:ext cx="11632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CD Constraint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35316" y="4209580"/>
              <a:ext cx="12513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DP1 Constraint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04260" y="1996440"/>
              <a:ext cx="0" cy="429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604260" y="1996440"/>
              <a:ext cx="0" cy="42976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44880" y="4191000"/>
              <a:ext cx="531876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77083" y="1862251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8096" y="1862251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8304" y="4128789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7676" y="4128789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28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06812" y="1585695"/>
            <a:ext cx="6761611" cy="3004263"/>
            <a:chOff x="-106812" y="1585695"/>
            <a:chExt cx="6761611" cy="30042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446" t="5590" r="10151" b="3494"/>
            <a:stretch/>
          </p:blipFill>
          <p:spPr>
            <a:xfrm>
              <a:off x="-106812" y="1996440"/>
              <a:ext cx="3241898" cy="25935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5829"/>
            <a:stretch/>
          </p:blipFill>
          <p:spPr>
            <a:xfrm>
              <a:off x="3585028" y="1996440"/>
              <a:ext cx="3069771" cy="259351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338286" y="1669143"/>
              <a:ext cx="1" cy="29208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8287" y="1662639"/>
              <a:ext cx="147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B1 Constraint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8484" y="1662639"/>
              <a:ext cx="147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B2 Constraint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59485" y="158569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0150" y="1585695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5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</TotalTime>
  <Words>108</Words>
  <Application>Microsoft Office PowerPoint</Application>
  <PresentationFormat>Letter Paper (8.5x11 in)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Vignos</dc:creator>
  <cp:lastModifiedBy>Michael Vignos</cp:lastModifiedBy>
  <cp:revision>51</cp:revision>
  <dcterms:created xsi:type="dcterms:W3CDTF">2016-12-12T20:37:41Z</dcterms:created>
  <dcterms:modified xsi:type="dcterms:W3CDTF">2016-12-15T04:39:14Z</dcterms:modified>
</cp:coreProperties>
</file>