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5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4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2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1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B49-A39C-4186-BD22-733D2FFD79F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AB49-A39C-4186-BD22-733D2FFD79F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CE78B-BE3C-4BAE-8275-E7DC8D9D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25764" y="-95250"/>
            <a:ext cx="5896316" cy="7086600"/>
            <a:chOff x="606489" y="-961053"/>
            <a:chExt cx="5896316" cy="7086600"/>
          </a:xfrm>
        </p:grpSpPr>
        <p:pic>
          <p:nvPicPr>
            <p:cNvPr id="1026" name="Picture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" r="154" b="760"/>
            <a:stretch/>
          </p:blipFill>
          <p:spPr bwMode="auto">
            <a:xfrm>
              <a:off x="606489" y="-961053"/>
              <a:ext cx="5896316" cy="5139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7"/>
            <a:stretch>
              <a:fillRect/>
            </a:stretch>
          </p:blipFill>
          <p:spPr bwMode="auto">
            <a:xfrm>
              <a:off x="606489" y="4134822"/>
              <a:ext cx="5896316" cy="199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89" y="-14182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489" y="42014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Vignos</dc:creator>
  <cp:lastModifiedBy>Michael Vignos</cp:lastModifiedBy>
  <cp:revision>3</cp:revision>
  <dcterms:created xsi:type="dcterms:W3CDTF">2016-12-12T20:37:41Z</dcterms:created>
  <dcterms:modified xsi:type="dcterms:W3CDTF">2016-12-13T00:41:18Z</dcterms:modified>
</cp:coreProperties>
</file>