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2/19/2014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2/19/2014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2/19/2014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2/19/2014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2/19/2014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2/19/2014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2/19/2014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2/19/2014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2/19/2014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NL" dirty="0" smtClean="0"/>
              <a:t>AVL Tree implementatie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nl-NL" sz="2400" dirty="0" smtClean="0"/>
              <a:t>Michel de Beijer</a:t>
            </a:r>
          </a:p>
          <a:p>
            <a:pPr algn="ctr"/>
            <a:r>
              <a:rPr lang="nl-NL" sz="2400" dirty="0" smtClean="0"/>
              <a:t>Mike van laar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43636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opdracht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308913" cy="3416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Make a demo of </a:t>
            </a:r>
            <a:r>
              <a:rPr lang="en-US" sz="2400" i="1" dirty="0"/>
              <a:t>one</a:t>
            </a:r>
            <a:r>
              <a:rPr lang="en-US" sz="2400" dirty="0"/>
              <a:t> of the standard search trees. </a:t>
            </a:r>
            <a:r>
              <a:rPr lang="en-US" sz="2400" i="1" dirty="0"/>
              <a:t>In all cases, deletion from the structure is optional. It makes for an even harder </a:t>
            </a:r>
            <a:r>
              <a:rPr lang="en-US" sz="2400" i="1" dirty="0" err="1"/>
              <a:t>excercise</a:t>
            </a:r>
            <a:r>
              <a:rPr lang="en-US" sz="2400" i="1" dirty="0"/>
              <a:t>. </a:t>
            </a:r>
            <a:r>
              <a:rPr lang="en-US" sz="2400" dirty="0"/>
              <a:t>Choose from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nl-NL" sz="2400" dirty="0"/>
          </a:p>
          <a:p>
            <a:pPr lvl="0"/>
            <a:r>
              <a:rPr lang="en-US" sz="2400" i="1" dirty="0"/>
              <a:t>AVL</a:t>
            </a:r>
            <a:r>
              <a:rPr lang="en-US" sz="2400" dirty="0"/>
              <a:t> (technically rather difficult)</a:t>
            </a:r>
            <a:endParaRPr lang="nl-NL" sz="2400" dirty="0"/>
          </a:p>
          <a:p>
            <a:pPr lvl="0"/>
            <a:r>
              <a:rPr lang="en-US" sz="2400" i="1" dirty="0"/>
              <a:t>B-tree </a:t>
            </a:r>
            <a:r>
              <a:rPr lang="en-US" sz="2400" dirty="0"/>
              <a:t>(easy: 2-3-tree, middling: 2-4-tree, hard: B-tree proper)</a:t>
            </a:r>
            <a:endParaRPr lang="nl-NL" sz="2400" dirty="0"/>
          </a:p>
          <a:p>
            <a:pPr lvl="0"/>
            <a:r>
              <a:rPr lang="en-US" sz="2400" i="1" dirty="0"/>
              <a:t>Red-Black Tree </a:t>
            </a:r>
            <a:r>
              <a:rPr lang="en-US" sz="2400" dirty="0"/>
              <a:t>(not covered which makes it harder, but these trees are somewhat easier to program than AVL -trees</a:t>
            </a:r>
            <a:r>
              <a:rPr lang="en-US" sz="2400" dirty="0" smtClean="0"/>
              <a:t>)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756417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Inserting 1/3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81881"/>
            <a:ext cx="10518062" cy="45060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/**</a:t>
            </a:r>
            <a:endParaRPr lang="nl-NL" sz="1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* Recursive method to insert a node into a tree.</a:t>
            </a:r>
          </a:p>
          <a:p>
            <a:pPr marL="0" indent="0">
              <a:buNone/>
            </a:pPr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* @</a:t>
            </a:r>
            <a:r>
              <a:rPr lang="en-US" sz="10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compareNode</a:t>
            </a:r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:The node currently compared, usually you start with the root.</a:t>
            </a:r>
          </a:p>
          <a:p>
            <a:pPr marL="0" indent="0">
              <a:buNone/>
            </a:pPr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* @</a:t>
            </a:r>
            <a:r>
              <a:rPr lang="en-US" sz="10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:The node to be inserted.</a:t>
            </a:r>
          </a:p>
          <a:p>
            <a:pPr marL="0" indent="0">
              <a:buNone/>
            </a:pPr>
            <a:r>
              <a:rPr lang="nl-NL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*/</a:t>
            </a:r>
          </a:p>
          <a:p>
            <a:pPr marL="0" indent="0">
              <a:buNone/>
            </a:pPr>
            <a:r>
              <a:rPr lang="nl-NL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public void insertAVL(AvlNode compareNode, AvlNode newNode</a:t>
            </a:r>
            <a:r>
              <a:rPr lang="nl-NL" sz="1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NL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// If  node to compare is null, the node is inserted. If the root is null, it is the root of the tree.</a:t>
            </a:r>
          </a:p>
          <a:p>
            <a:pPr marL="0" indent="0">
              <a:buNone/>
            </a:pPr>
            <a:r>
              <a:rPr lang="nl-NL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if(compareNode == null) </a:t>
            </a:r>
            <a:r>
              <a:rPr lang="nl-NL" sz="1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nl-NL" sz="1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this.root = newNode;</a:t>
            </a:r>
          </a:p>
          <a:p>
            <a:pPr marL="0" indent="0">
              <a:buNone/>
            </a:pPr>
            <a:r>
              <a:rPr lang="nl-NL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pPr marL="0" indent="0">
              <a:buNone/>
            </a:pPr>
            <a:r>
              <a:rPr lang="nl-NL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endParaRPr lang="nl-NL" sz="10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endParaRPr lang="nl-NL" sz="1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02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Inserting 2/3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14832"/>
            <a:ext cx="8825659" cy="43742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If compare node is smaller, continue with the left node</a:t>
            </a:r>
          </a:p>
          <a:p>
            <a:pPr marL="0" indent="0">
              <a:buNone/>
            </a:pPr>
            <a:r>
              <a:rPr lang="nl-NL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if(newNode.value &lt; compareNode.value</a:t>
            </a:r>
            <a:r>
              <a:rPr lang="nl-NL" sz="1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NL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if(compareNode.left == null</a:t>
            </a:r>
            <a:r>
              <a:rPr lang="nl-NL" sz="1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NL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    compareNode.left = newNode;</a:t>
            </a:r>
          </a:p>
          <a:p>
            <a:pPr marL="0" indent="0">
              <a:buNone/>
            </a:pPr>
            <a:r>
              <a:rPr lang="nl-NL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    newNode.parent = compareNode;</a:t>
            </a:r>
          </a:p>
          <a:p>
            <a:pPr marL="0" indent="0">
              <a:buNone/>
            </a:pPr>
            <a:r>
              <a:rPr lang="nl-NL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0" indent="0">
              <a:buNone/>
            </a:pPr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    // Node is inserted now, continue checking the balance</a:t>
            </a:r>
          </a:p>
          <a:p>
            <a:pPr marL="0" indent="0">
              <a:buNone/>
            </a:pPr>
            <a:r>
              <a:rPr lang="nl-NL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    recursiveBalance(compareNode);</a:t>
            </a:r>
          </a:p>
          <a:p>
            <a:pPr marL="0" indent="0">
              <a:buNone/>
            </a:pPr>
            <a:r>
              <a:rPr lang="nl-NL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NL" sz="1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 else </a:t>
            </a:r>
            <a:r>
              <a:rPr lang="nl-NL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    insertAVL(compareNode.left, newNode);</a:t>
            </a:r>
          </a:p>
          <a:p>
            <a:pPr marL="0" indent="0">
              <a:buNone/>
            </a:pPr>
            <a:r>
              <a:rPr lang="nl-NL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NL" sz="1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sz="1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endParaRPr lang="nl-NL" sz="1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4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Inserting 3/3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90119"/>
            <a:ext cx="8825659" cy="42919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else </a:t>
            </a:r>
            <a:r>
              <a:rPr lang="nl-NL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if(newNode.value &gt; compareNode.value</a:t>
            </a:r>
            <a:r>
              <a:rPr lang="nl-NL" sz="1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NL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if(compareNode.right == null</a:t>
            </a:r>
            <a:r>
              <a:rPr lang="nl-NL" sz="1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NL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    compareNode.right = newNode;</a:t>
            </a:r>
          </a:p>
          <a:p>
            <a:pPr marL="0" indent="0">
              <a:buNone/>
            </a:pPr>
            <a:r>
              <a:rPr lang="nl-NL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    newNode.parent = compareNode;</a:t>
            </a:r>
          </a:p>
          <a:p>
            <a:pPr marL="0" indent="0">
              <a:buNone/>
            </a:pPr>
            <a:r>
              <a:rPr lang="nl-NL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0" indent="0">
              <a:buNone/>
            </a:pPr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    // Node is inserted now, continue checking the balance</a:t>
            </a:r>
          </a:p>
          <a:p>
            <a:pPr marL="0" indent="0">
              <a:buNone/>
            </a:pPr>
            <a:r>
              <a:rPr lang="nl-NL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    recursiveBalance(compareNode);</a:t>
            </a:r>
          </a:p>
          <a:p>
            <a:pPr marL="0" indent="0">
              <a:buNone/>
            </a:pPr>
            <a:r>
              <a:rPr lang="nl-NL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NL" sz="1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 else </a:t>
            </a:r>
            <a:r>
              <a:rPr lang="nl-NL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    insertAVL(compareNode.right, newNode);</a:t>
            </a:r>
          </a:p>
          <a:p>
            <a:pPr marL="0" indent="0">
              <a:buNone/>
            </a:pPr>
            <a:r>
              <a:rPr lang="nl-NL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nl-NL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nl-NL" sz="1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26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Balancing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294" y="2150076"/>
            <a:ext cx="8825659" cy="42424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NL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if(balance == -2</a:t>
            </a:r>
            <a:r>
              <a:rPr lang="nl-NL" sz="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nl-NL" sz="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if(height(node.left.left) &gt;= height(node.left.right</a:t>
            </a:r>
            <a:r>
              <a:rPr lang="nl-NL" sz="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nl-NL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    node = rotateRight(node);</a:t>
            </a:r>
          </a:p>
          <a:p>
            <a:pPr marL="0" indent="0">
              <a:buNone/>
            </a:pPr>
            <a:r>
              <a:rPr lang="nl-NL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NL" sz="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nl-NL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nl-NL" sz="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nl-NL" sz="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    node = doubleRotateLeftRight(node);</a:t>
            </a:r>
          </a:p>
          <a:p>
            <a:pPr marL="0" indent="0">
              <a:buNone/>
            </a:pPr>
            <a:r>
              <a:rPr lang="nl-NL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nl-NL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nl-NL" sz="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nl-NL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if(balance == 2</a:t>
            </a:r>
            <a:r>
              <a:rPr lang="nl-NL" sz="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nl-NL" sz="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if(height(node.right.right)&gt;=height(node.right.left)) </a:t>
            </a:r>
            <a:r>
              <a:rPr lang="nl-NL" sz="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nl-NL" sz="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    node = rotateLeft(node);</a:t>
            </a:r>
          </a:p>
          <a:p>
            <a:pPr marL="0" indent="0">
              <a:buNone/>
            </a:pPr>
            <a:r>
              <a:rPr lang="nl-NL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lang="nl-NL" sz="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  <a:endParaRPr lang="nl-NL" sz="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    node = doubleRotateRightLeft(node);</a:t>
            </a:r>
          </a:p>
          <a:p>
            <a:pPr marL="0" indent="0">
              <a:buNone/>
            </a:pPr>
            <a:r>
              <a:rPr lang="nl-NL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nl-NL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NL" sz="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sz="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// we did not reach the root yet</a:t>
            </a:r>
          </a:p>
          <a:p>
            <a:pPr marL="0" indent="0">
              <a:buNone/>
            </a:pPr>
            <a:r>
              <a:rPr lang="nl-NL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if(node.parent != null) </a:t>
            </a:r>
            <a:r>
              <a:rPr lang="nl-NL" sz="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nl-NL" sz="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recursiveBalance(node.parent);</a:t>
            </a:r>
          </a:p>
          <a:p>
            <a:pPr marL="0" indent="0">
              <a:buNone/>
            </a:pPr>
            <a:r>
              <a:rPr lang="nl-NL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NL" sz="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nl-NL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nl-NL" sz="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this.root = node</a:t>
            </a:r>
            <a:r>
              <a:rPr lang="nl-NL" sz="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nl-NL" sz="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nl-NL" sz="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3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Rotation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166551"/>
            <a:ext cx="8825659" cy="45884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AvlNode </a:t>
            </a:r>
            <a:r>
              <a:rPr lang="nl-NL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rotatedNode = node.right;</a:t>
            </a:r>
          </a:p>
          <a:p>
            <a:pPr marL="0" indent="0">
              <a:buNone/>
            </a:pPr>
            <a:r>
              <a:rPr lang="nl-NL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rotatedNode.parent = node.parent;</a:t>
            </a:r>
          </a:p>
          <a:p>
            <a:pPr marL="0" indent="0">
              <a:buNone/>
            </a:pPr>
            <a:r>
              <a:rPr lang="nl-NL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node.right = rotatedNode.left</a:t>
            </a:r>
            <a:r>
              <a:rPr lang="nl-NL" sz="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nl-NL" sz="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if(node.right != null) </a:t>
            </a:r>
            <a:r>
              <a:rPr lang="nl-NL" sz="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nl-NL" sz="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node.right.parent = node;</a:t>
            </a:r>
          </a:p>
          <a:p>
            <a:pPr marL="0" indent="0">
              <a:buNone/>
            </a:pPr>
            <a:r>
              <a:rPr lang="nl-NL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nl-NL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rotatedNode.left = node;</a:t>
            </a:r>
          </a:p>
          <a:p>
            <a:pPr marL="0" indent="0">
              <a:buNone/>
            </a:pPr>
            <a:r>
              <a:rPr lang="nl-NL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node.parent = rotatedNode</a:t>
            </a:r>
            <a:r>
              <a:rPr lang="nl-NL" sz="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nl-NL" sz="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if(rotatedNode.parent != null) </a:t>
            </a:r>
            <a:r>
              <a:rPr lang="nl-NL" sz="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nl-NL" sz="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if(rotatedNode.parent.right == node</a:t>
            </a:r>
            <a:r>
              <a:rPr lang="nl-NL" sz="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NL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    rotatedNode.parent.right = rotatedNode;</a:t>
            </a:r>
          </a:p>
          <a:p>
            <a:pPr marL="0" indent="0">
              <a:buNone/>
            </a:pPr>
            <a:r>
              <a:rPr lang="nl-NL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lang="nl-NL" sz="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nl-NL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if(rotatedNode.parent.left == node</a:t>
            </a:r>
            <a:r>
              <a:rPr lang="nl-NL" sz="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NL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    rotatedNode.parent.left = rotatedNode;</a:t>
            </a:r>
          </a:p>
          <a:p>
            <a:pPr marL="0" indent="0">
              <a:buNone/>
            </a:pPr>
            <a:r>
              <a:rPr lang="nl-NL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nl-NL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nl-NL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setBalance(node);</a:t>
            </a:r>
          </a:p>
          <a:p>
            <a:pPr marL="0" indent="0">
              <a:buNone/>
            </a:pPr>
            <a:r>
              <a:rPr lang="nl-NL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setBalance(rotatedNode</a:t>
            </a:r>
            <a:r>
              <a:rPr lang="nl-NL" sz="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nl-NL" sz="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return rotatedNode;</a:t>
            </a:r>
            <a:endParaRPr lang="nl-NL" sz="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83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3003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</TotalTime>
  <Words>485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Courier New</vt:lpstr>
      <vt:lpstr>Wingdings 3</vt:lpstr>
      <vt:lpstr>Ion Boardroom</vt:lpstr>
      <vt:lpstr>AVL Tree implementatie</vt:lpstr>
      <vt:lpstr>De opdracht</vt:lpstr>
      <vt:lpstr>Inserting 1/3</vt:lpstr>
      <vt:lpstr>Inserting 2/3</vt:lpstr>
      <vt:lpstr>Inserting 3/3</vt:lpstr>
      <vt:lpstr>Balancing</vt:lpstr>
      <vt:lpstr>Rotation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Tree implementatie</dc:title>
  <dc:creator>Mike</dc:creator>
  <cp:lastModifiedBy>Mike</cp:lastModifiedBy>
  <cp:revision>10</cp:revision>
  <dcterms:created xsi:type="dcterms:W3CDTF">2014-02-19T19:08:20Z</dcterms:created>
  <dcterms:modified xsi:type="dcterms:W3CDTF">2014-02-19T20:04:32Z</dcterms:modified>
</cp:coreProperties>
</file>