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 smtClean="0"/>
              <a:t>AVL Tree implementatie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nl-NL" sz="2400" dirty="0" smtClean="0"/>
              <a:t>Michel de Beijer</a:t>
            </a:r>
          </a:p>
          <a:p>
            <a:pPr algn="ctr"/>
            <a:r>
              <a:rPr lang="nl-NL" sz="2400" dirty="0" smtClean="0"/>
              <a:t>Mike van laar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363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0891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Make a demo of </a:t>
            </a:r>
            <a:r>
              <a:rPr lang="en-US" sz="2400" i="1" dirty="0"/>
              <a:t>one</a:t>
            </a:r>
            <a:r>
              <a:rPr lang="en-US" sz="2400" dirty="0"/>
              <a:t> of the standard search trees. </a:t>
            </a:r>
            <a:r>
              <a:rPr lang="en-US" sz="2400" i="1" dirty="0"/>
              <a:t>In all cases, deletion from the structure is optional. It makes for an even harder </a:t>
            </a:r>
            <a:r>
              <a:rPr lang="en-US" sz="2400" i="1" dirty="0" err="1"/>
              <a:t>excercise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13" y="3479800"/>
            <a:ext cx="6260054" cy="32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Inserting</a:t>
            </a:r>
            <a:r>
              <a:rPr lang="nl-NL" dirty="0" smtClean="0"/>
              <a:t> </a:t>
            </a:r>
            <a:r>
              <a:rPr lang="nl-NL" dirty="0" smtClean="0"/>
              <a:t>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881"/>
            <a:ext cx="10518062" cy="4506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* Recursive method to insert a node into a tree.</a:t>
            </a:r>
          </a:p>
          <a:p>
            <a:pPr marL="0" indent="0">
              <a:buNone/>
            </a:pP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* @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compareNode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:The node currently compared, usually you start with the root.</a:t>
            </a:r>
          </a:p>
          <a:p>
            <a:pPr marL="0" indent="0">
              <a:buNone/>
            </a:pP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* @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:The node to be inserted.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public void insertAVL(AvlNode compareNode, AvlNode newNode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// If  node to compare is null, the node is inserted. If the root is null, it is the root of the tree.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if(compareNode == null)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this.root = newNode;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endParaRPr lang="nl-NL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Inserting</a:t>
            </a:r>
            <a:r>
              <a:rPr lang="nl-NL" dirty="0" smtClean="0"/>
              <a:t> </a:t>
            </a:r>
            <a:r>
              <a:rPr lang="nl-NL" dirty="0" smtClean="0"/>
              <a:t>2/2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4832"/>
            <a:ext cx="8825659" cy="4374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 compare node is smaller, continue with the left node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if(newNode.value &lt; compareNode.value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if(compareNode.left == null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compareNode.left = newNode;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newNode.parent = compareNode;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// Node is inserted now, continue checking the balance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recursiveBalance(compareNode);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insertAVL(compareNode.left, newNode);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2470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Balancing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294" y="2150076"/>
            <a:ext cx="8825659" cy="4242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if(balance == -2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if(height(node.left.left) &gt;= height(node.left.right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rotateRight(node);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doubleRotateLeftRight(node);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endParaRPr lang="nl-NL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 did not reach the root yet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if(node.parent != null)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recursiveBalance(node.parent);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this.root = node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01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66551"/>
            <a:ext cx="8825659" cy="4588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!= null)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node.right.parent = node;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rotatedNode.left = node;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node.parent =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rotatedNode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if(rotatedNode.parent != null)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if(rotatedNode.parent.right == node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rotatedNode.parent.right = rotatedNode;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if(rotatedNode.parent.left == node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 rotatedNode.parent.left = rotatedNode;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setBalance(node);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setBalance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rotatedNode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00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336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 Boardroom</vt:lpstr>
      <vt:lpstr>AVL Tree implementatie</vt:lpstr>
      <vt:lpstr>De opdracht</vt:lpstr>
      <vt:lpstr>Inserting 1/2</vt:lpstr>
      <vt:lpstr>Inserting 2/2</vt:lpstr>
      <vt:lpstr>Balancing</vt:lpstr>
      <vt:lpstr>Rotation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 implementatie</dc:title>
  <dc:creator>Mike</dc:creator>
  <cp:lastModifiedBy>Mike</cp:lastModifiedBy>
  <cp:revision>17</cp:revision>
  <dcterms:created xsi:type="dcterms:W3CDTF">2014-02-19T19:08:20Z</dcterms:created>
  <dcterms:modified xsi:type="dcterms:W3CDTF">2014-02-20T09:44:58Z</dcterms:modified>
</cp:coreProperties>
</file>