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Sudoku</a:t>
            </a:r>
            <a:r>
              <a:rPr lang="nl-NL" dirty="0" smtClean="0"/>
              <a:t> </a:t>
            </a:r>
            <a:r>
              <a:rPr lang="nl-NL" dirty="0" err="1" smtClean="0"/>
              <a:t>Solver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nl-NL" sz="2400" dirty="0" smtClean="0"/>
              <a:t>Michel de Beijer</a:t>
            </a:r>
          </a:p>
          <a:p>
            <a:pPr algn="ctr"/>
            <a:r>
              <a:rPr lang="nl-NL" sz="2400" dirty="0" smtClean="0"/>
              <a:t>Mike van laar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363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0891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79400" y="3111219"/>
            <a:ext cx="9334500" cy="229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498" tIns="76176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Sudoku  problem by brute force</a:t>
            </a:r>
            <a:endParaRPr kumimoji="0" lang="nl-N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Write a program to solve Sudoku puzzles. Use brute force!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Describe how your algorithm works, using natural language 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Note that a Brute Force algorithm for this problem is usually (but not necessarily) also a backtrack algorithm.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	Give sound reasoning that will show that the algorithm is guaranteed to 	terminate, and what the possible results are.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	Select a suitable data structure for the puzzles. 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	Implement and test your algorithm.</a:t>
            </a:r>
            <a:endParaRPr kumimoji="0" lang="nl-N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025" name="Picture 1" descr="sudoku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3136900"/>
            <a:ext cx="2857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smtClean="0"/>
              <a:t>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881"/>
            <a:ext cx="10518062" cy="4506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 solve(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[][] puzzle,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row, </a:t>
            </a: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col)</a:t>
            </a:r>
          </a:p>
          <a:p>
            <a:pPr marL="0" indent="0">
              <a:buNone/>
            </a:pP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puzzle.Length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("Solution Found:");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displayGrid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][col] != 0)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smtClean="0"/>
              <a:t>2/2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4832"/>
            <a:ext cx="8825659" cy="4374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pt-BR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(int num = 1; num &lt; puzzle.Length + 1; num++)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checkCol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endParaRPr lang="nl-NL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][col] =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col);</a:t>
            </a: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puzzle</a:t>
            </a: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][col] = 0;</a:t>
            </a:r>
          </a:p>
          <a:p>
            <a:pPr marL="0" indent="0">
              <a:buNone/>
            </a:pPr>
            <a:r>
              <a:rPr lang="nl-NL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200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Courier New</vt:lpstr>
      <vt:lpstr>Times New Roman</vt:lpstr>
      <vt:lpstr>Wingdings 3</vt:lpstr>
      <vt:lpstr>Ion Boardroom</vt:lpstr>
      <vt:lpstr>Sudoku Solver</vt:lpstr>
      <vt:lpstr>De opdracht</vt:lpstr>
      <vt:lpstr>solve 1/2</vt:lpstr>
      <vt:lpstr>solve 2/2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 implementatie</dc:title>
  <dc:creator>Mike</dc:creator>
  <cp:lastModifiedBy>Mike</cp:lastModifiedBy>
  <cp:revision>20</cp:revision>
  <dcterms:created xsi:type="dcterms:W3CDTF">2014-02-19T19:08:20Z</dcterms:created>
  <dcterms:modified xsi:type="dcterms:W3CDTF">2014-03-10T09:35:15Z</dcterms:modified>
</cp:coreProperties>
</file>