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62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0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6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2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67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5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9919-9AB7-4DD9-AF0B-A16B45D1B167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65D9-4804-4E17-BC83-D86E00C9DF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45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y-order.rocket-coding.com/index.html#/counter" TargetMode="External"/><Relationship Id="rId2" Type="http://schemas.openxmlformats.org/officeDocument/2006/relationships/hyperlink" Target="https://lay-order.rocket-cod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y-order.rocket-coding.com/Admin/BKHome/Login" TargetMode="External"/><Relationship Id="rId4" Type="http://schemas.openxmlformats.org/officeDocument/2006/relationships/hyperlink" Target="https://lay-order.rocket-coding.com/index.html#/kitch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11770"/>
              </p:ext>
            </p:extLst>
          </p:nvPr>
        </p:nvGraphicFramePr>
        <p:xfrm>
          <a:off x="147919" y="169816"/>
          <a:ext cx="11860306" cy="6594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952">
                  <a:extLst>
                    <a:ext uri="{9D8B030D-6E8A-4147-A177-3AD203B41FA5}">
                      <a16:colId xmlns:a16="http://schemas.microsoft.com/office/drawing/2014/main" val="1756267142"/>
                    </a:ext>
                  </a:extLst>
                </a:gridCol>
                <a:gridCol w="10959354">
                  <a:extLst>
                    <a:ext uri="{9D8B030D-6E8A-4147-A177-3AD203B41FA5}">
                      <a16:colId xmlns:a16="http://schemas.microsoft.com/office/drawing/2014/main" val="2901827131"/>
                    </a:ext>
                  </a:extLst>
                </a:gridCol>
              </a:tblGrid>
              <a:tr h="24371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28185"/>
                  </a:ext>
                </a:extLst>
              </a:tr>
              <a:tr h="74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66643"/>
                  </a:ext>
                </a:extLst>
              </a:tr>
              <a:tr h="116312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59521"/>
                  </a:ext>
                </a:extLst>
              </a:tr>
              <a:tr h="117134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01060"/>
                  </a:ext>
                </a:extLst>
              </a:tr>
              <a:tr h="10772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03130"/>
                  </a:ext>
                </a:extLst>
              </a:tr>
            </a:tbl>
          </a:graphicData>
        </a:graphic>
      </p:graphicFrame>
      <p:pic>
        <p:nvPicPr>
          <p:cNvPr id="1026" name="Picture 2" descr="「收銀機 icon」的圖片搜尋結果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26" y="3806782"/>
            <a:ext cx="526302" cy="52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73413" y="33262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櫃台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0561" y="30126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外帶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6434" y="44950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45179" y="5711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闆</a:t>
            </a:r>
          </a:p>
        </p:txBody>
      </p:sp>
      <p:pic>
        <p:nvPicPr>
          <p:cNvPr id="1028" name="Picture 4" descr="「廚房 icon」的圖片搜尋結果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3" t="974" r="33174" b="53965"/>
          <a:stretch/>
        </p:blipFill>
        <p:spPr bwMode="auto">
          <a:xfrm>
            <a:off x="249093" y="4905078"/>
            <a:ext cx="711044" cy="6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rid.rocket-coding.com/img/user/%E6%A5%B7%E7%BF%9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9" y="998411"/>
            <a:ext cx="740991" cy="7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老闆 icon」的圖片搜尋結果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21804" r="24986" b="17863"/>
          <a:stretch/>
        </p:blipFill>
        <p:spPr bwMode="auto">
          <a:xfrm>
            <a:off x="293958" y="6152861"/>
            <a:ext cx="499838" cy="6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494659" y="5839848"/>
            <a:ext cx="133241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管理系統資訊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21311" y="321631"/>
            <a:ext cx="749194" cy="543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54381" y="1188466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</a:p>
        </p:txBody>
      </p:sp>
      <p:sp>
        <p:nvSpPr>
          <p:cNvPr id="10" name="流程圖: 決策 9"/>
          <p:cNvSpPr/>
          <p:nvPr/>
        </p:nvSpPr>
        <p:spPr>
          <a:xfrm>
            <a:off x="2770832" y="247475"/>
            <a:ext cx="1338295" cy="69229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是否登入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流程圖: 決策 16"/>
          <p:cNvSpPr/>
          <p:nvPr/>
        </p:nvSpPr>
        <p:spPr>
          <a:xfrm>
            <a:off x="2770831" y="1169864"/>
            <a:ext cx="1338295" cy="69229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是否註冊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3592" y="1216883"/>
            <a:ext cx="758918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60519" y="2092253"/>
            <a:ext cx="758918" cy="453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sp>
        <p:nvSpPr>
          <p:cNvPr id="20" name="矩形 19"/>
          <p:cNvSpPr/>
          <p:nvPr/>
        </p:nvSpPr>
        <p:spPr>
          <a:xfrm>
            <a:off x="4212362" y="2083931"/>
            <a:ext cx="1335592" cy="462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手機驗證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</a:p>
        </p:txBody>
      </p:sp>
      <p:sp>
        <p:nvSpPr>
          <p:cNvPr id="21" name="矩形 20"/>
          <p:cNvSpPr/>
          <p:nvPr/>
        </p:nvSpPr>
        <p:spPr>
          <a:xfrm>
            <a:off x="5954381" y="3545803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54381" y="4943744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89158" y="4943774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完成備餐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99010" y="3545833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完成備餐通知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93305" y="1693926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完成備餐通知</a:t>
            </a:r>
          </a:p>
        </p:txBody>
      </p:sp>
      <p:sp>
        <p:nvSpPr>
          <p:cNvPr id="26" name="矩形 25"/>
          <p:cNvSpPr/>
          <p:nvPr/>
        </p:nvSpPr>
        <p:spPr>
          <a:xfrm>
            <a:off x="10815775" y="1691362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取餐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824713" y="3545833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</a:p>
        </p:txBody>
      </p:sp>
      <p:cxnSp>
        <p:nvCxnSpPr>
          <p:cNvPr id="16" name="直線單箭頭接點 15"/>
          <p:cNvCxnSpPr>
            <a:endCxn id="10" idx="1"/>
          </p:cNvCxnSpPr>
          <p:nvPr/>
        </p:nvCxnSpPr>
        <p:spPr>
          <a:xfrm>
            <a:off x="2270505" y="593593"/>
            <a:ext cx="500327" cy="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5" idx="1"/>
          </p:cNvCxnSpPr>
          <p:nvPr/>
        </p:nvCxnSpPr>
        <p:spPr>
          <a:xfrm>
            <a:off x="5412510" y="1501479"/>
            <a:ext cx="5418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endCxn id="15" idx="0"/>
          </p:cNvCxnSpPr>
          <p:nvPr/>
        </p:nvCxnSpPr>
        <p:spPr>
          <a:xfrm>
            <a:off x="4156206" y="593593"/>
            <a:ext cx="2353101" cy="5948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rot="5400000" flipH="1" flipV="1">
            <a:off x="5564832" y="1885951"/>
            <a:ext cx="531695" cy="406427"/>
          </a:xfrm>
          <a:prstGeom prst="bentConnector3">
            <a:avLst>
              <a:gd name="adj1" fmla="val -3111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7" idx="0"/>
          </p:cNvCxnSpPr>
          <p:nvPr/>
        </p:nvCxnSpPr>
        <p:spPr>
          <a:xfrm>
            <a:off x="3439978" y="939771"/>
            <a:ext cx="1" cy="23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439977" y="1853868"/>
            <a:ext cx="1" cy="23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5" idx="3"/>
            <a:endCxn id="26" idx="1"/>
          </p:cNvCxnSpPr>
          <p:nvPr/>
        </p:nvCxnSpPr>
        <p:spPr>
          <a:xfrm flipV="1">
            <a:off x="10503157" y="2004375"/>
            <a:ext cx="312618" cy="2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6814575" y="1853838"/>
            <a:ext cx="1" cy="16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5" name="肘形接點 1024"/>
          <p:cNvCxnSpPr/>
          <p:nvPr/>
        </p:nvCxnSpPr>
        <p:spPr>
          <a:xfrm rot="5400000">
            <a:off x="4495020" y="3082036"/>
            <a:ext cx="3361476" cy="910114"/>
          </a:xfrm>
          <a:prstGeom prst="bentConnector3">
            <a:avLst>
              <a:gd name="adj1" fmla="val 38399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4" name="直線單箭頭接點 1033"/>
          <p:cNvCxnSpPr>
            <a:endCxn id="22" idx="1"/>
          </p:cNvCxnSpPr>
          <p:nvPr/>
        </p:nvCxnSpPr>
        <p:spPr>
          <a:xfrm>
            <a:off x="5713341" y="5256757"/>
            <a:ext cx="241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8" name="直線單箭頭接點 1037"/>
          <p:cNvCxnSpPr>
            <a:stCxn id="22" idx="3"/>
            <a:endCxn id="23" idx="1"/>
          </p:cNvCxnSpPr>
          <p:nvPr/>
        </p:nvCxnSpPr>
        <p:spPr>
          <a:xfrm>
            <a:off x="7064233" y="5256757"/>
            <a:ext cx="1224925" cy="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0" name="肘形接點 1039"/>
          <p:cNvCxnSpPr>
            <a:stCxn id="23" idx="0"/>
            <a:endCxn id="25" idx="1"/>
          </p:cNvCxnSpPr>
          <p:nvPr/>
        </p:nvCxnSpPr>
        <p:spPr>
          <a:xfrm rot="5400000" flipH="1" flipV="1">
            <a:off x="7650277" y="3200747"/>
            <a:ext cx="2936835" cy="5492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2" name="肘形接點 1041"/>
          <p:cNvCxnSpPr>
            <a:stCxn id="23" idx="3"/>
          </p:cNvCxnSpPr>
          <p:nvPr/>
        </p:nvCxnSpPr>
        <p:spPr>
          <a:xfrm flipV="1">
            <a:off x="9399010" y="4171859"/>
            <a:ext cx="549221" cy="10849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4" name="直線單箭頭接點 1043"/>
          <p:cNvCxnSpPr/>
          <p:nvPr/>
        </p:nvCxnSpPr>
        <p:spPr>
          <a:xfrm>
            <a:off x="11366361" y="2315063"/>
            <a:ext cx="4340" cy="119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270561" y="26183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299125" y="2732840"/>
            <a:ext cx="1104147" cy="543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桌上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點餐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78" name="直線單箭頭接點 1077"/>
          <p:cNvCxnSpPr/>
          <p:nvPr/>
        </p:nvCxnSpPr>
        <p:spPr>
          <a:xfrm>
            <a:off x="4109126" y="1494227"/>
            <a:ext cx="544466" cy="7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0" name="肘形接點 1079"/>
          <p:cNvCxnSpPr>
            <a:endCxn id="15" idx="2"/>
          </p:cNvCxnSpPr>
          <p:nvPr/>
        </p:nvCxnSpPr>
        <p:spPr>
          <a:xfrm flipV="1">
            <a:off x="2408977" y="1814492"/>
            <a:ext cx="4100330" cy="11907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20" idx="1"/>
          </p:cNvCxnSpPr>
          <p:nvPr/>
        </p:nvCxnSpPr>
        <p:spPr>
          <a:xfrm flipV="1">
            <a:off x="3819437" y="2315033"/>
            <a:ext cx="392925" cy="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4003760" y="2242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</a:t>
            </a:r>
            <a:endParaRPr lang="zh-TW" altLang="en-US" b="1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3969241" y="11038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Y</a:t>
            </a:r>
            <a:endParaRPr lang="zh-TW" altLang="en-US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059336" y="176308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</a:t>
            </a:r>
            <a:endParaRPr lang="zh-TW" altLang="en-US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3034314" y="87982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</a:t>
            </a:r>
            <a:endParaRPr lang="zh-TW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9387613" y="2650798"/>
            <a:ext cx="1109852" cy="6260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櫃台送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9953936" y="3276824"/>
            <a:ext cx="0" cy="26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1" idx="3"/>
          </p:cNvCxnSpPr>
          <p:nvPr/>
        </p:nvCxnSpPr>
        <p:spPr>
          <a:xfrm>
            <a:off x="10497465" y="2963811"/>
            <a:ext cx="761503" cy="511546"/>
          </a:xfrm>
          <a:prstGeom prst="bentConnector3">
            <a:avLst>
              <a:gd name="adj1" fmla="val 99123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70708" y="1541416"/>
            <a:ext cx="10502538" cy="29130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70708" y="4794068"/>
            <a:ext cx="10102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9:00-21:00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為系統目前設定營業時間，時間外無法使用顧客端點餐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員工帳號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Cynthia</a:t>
            </a: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30689" y="441448"/>
            <a:ext cx="4007224" cy="77992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9713" y="1762427"/>
            <a:ext cx="95123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顧客端網址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hlinkClick r:id="rId2"/>
              </a:rPr>
              <a:t>https://lay-order.rocket-coding.com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櫃台端網址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hlinkClick r:id="rId3"/>
              </a:rPr>
              <a:t>https://lay-order.rocket-coding.com/index.html#/counter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廚房端網址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hlinkClick r:id="rId4"/>
              </a:rPr>
              <a:t>https://lay-order.rocket-coding.com/index.html#/kitchen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老闆端網址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400" dirty="0">
                <a:hlinkClick r:id="rId5"/>
              </a:rPr>
              <a:t>https://</a:t>
            </a:r>
            <a:r>
              <a:rPr lang="en-US" altLang="zh-TW" sz="2400" dirty="0" smtClean="0">
                <a:hlinkClick r:id="rId5"/>
              </a:rPr>
              <a:t>lay-order.rocket-coding.com/Admin/</a:t>
            </a:r>
            <a:r>
              <a:rPr lang="en-US" altLang="zh-TW" sz="2400" dirty="0" err="1" smtClean="0">
                <a:hlinkClick r:id="rId5"/>
              </a:rPr>
              <a:t>BKHome</a:t>
            </a:r>
            <a:r>
              <a:rPr lang="en-US" altLang="zh-TW" sz="2400" dirty="0" smtClean="0">
                <a:hlinkClick r:id="rId5"/>
              </a:rPr>
              <a:t>/Login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45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5" y="1306286"/>
            <a:ext cx="11511218" cy="524324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871579" y="151029"/>
            <a:ext cx="4007224" cy="77992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61257" y="1188719"/>
            <a:ext cx="809897" cy="5525589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862406" y="1785818"/>
            <a:ext cx="2612572" cy="705394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177482" y="5416732"/>
            <a:ext cx="2612572" cy="705394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91364" y="258439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點選可以通知單品備餐完成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77482" y="489896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點選可以通知整張單備餐完成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1257" y="67095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點選可以查看不同訂單狀態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33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0" y="1148828"/>
            <a:ext cx="12048050" cy="556548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5572" y="1148828"/>
            <a:ext cx="809897" cy="5525589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264589" y="3226174"/>
            <a:ext cx="3792428" cy="914752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917107" y="3226173"/>
            <a:ext cx="2453110" cy="1625515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385813" y="372695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點選可以單品出餐完成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00749" y="43213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待出餐為紅色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15754" y="3814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點選可以查看不同訂單狀態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871579" y="260353"/>
            <a:ext cx="4007224" cy="77992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櫃台端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9618772" y="6218271"/>
            <a:ext cx="2438245" cy="543311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847478" y="58016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點選可以結帳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704527" y="1706527"/>
            <a:ext cx="2453110" cy="1625515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357144" y="28016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為藍綠色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661139" y="4851688"/>
            <a:ext cx="2453110" cy="1625515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313756" y="59468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待結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為綠色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424151" y="1113682"/>
            <a:ext cx="6348249" cy="431816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弧形接點 4"/>
          <p:cNvCxnSpPr/>
          <p:nvPr/>
        </p:nvCxnSpPr>
        <p:spPr>
          <a:xfrm rot="5400000">
            <a:off x="476976" y="785737"/>
            <a:ext cx="352334" cy="1567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弧形接點 21"/>
          <p:cNvCxnSpPr/>
          <p:nvPr/>
        </p:nvCxnSpPr>
        <p:spPr>
          <a:xfrm>
            <a:off x="2143662" y="750771"/>
            <a:ext cx="341917" cy="28951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5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358152" y="820271"/>
            <a:ext cx="4007224" cy="77992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櫃台端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875929" y="820271"/>
            <a:ext cx="4007224" cy="779929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3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95083" y="1734672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準備中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95083" y="2761132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待出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995083" y="3774146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待收款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26343" y="186018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尚有餐點未製作完成的訂單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26343" y="272663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全數或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餐點完成製作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但尚未送餐的訂單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26343" y="377552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全數餐點製作完成、送餐完成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但尚未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995083" y="4787160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收款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95083" y="5800174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已取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26343" y="491267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已完成結帳的訂單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22990" y="59256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已取消的訂單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768354" y="1854353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外帶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8072720" y="17952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尚有餐點未製作完成的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外帶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內用訂單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768354" y="3201283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大單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072720" y="314661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大於老闆預設值、尚未製作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768354" y="4529421"/>
            <a:ext cx="1210236" cy="7126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已完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097082" y="467063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已完成備餐的訂單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93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763871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481482" y="779929"/>
            <a:ext cx="4975412" cy="19094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731885" y="857507"/>
            <a:ext cx="4474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利用說明欄位，搭配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文件溝通參數及輸出格式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247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280</Words>
  <Application>Microsoft Office PowerPoint</Application>
  <PresentationFormat>寬螢幕</PresentationFormat>
  <Paragraphs>76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以珺 莊</dc:creator>
  <cp:lastModifiedBy>以珺 莊</cp:lastModifiedBy>
  <cp:revision>19</cp:revision>
  <dcterms:created xsi:type="dcterms:W3CDTF">2019-12-24T09:40:31Z</dcterms:created>
  <dcterms:modified xsi:type="dcterms:W3CDTF">2019-12-25T10:21:08Z</dcterms:modified>
</cp:coreProperties>
</file>