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6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3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5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1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3960-863F-4A93-B57B-CDE5BA3B11D6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A876-B39D-4AC3-A464-11A62F570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9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1474" y="50965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環境建立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56647" y="737223"/>
            <a:ext cx="5029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專題使用工具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GoogleDoc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0578" y="1108197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全數建立完成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伺服器環境建立完成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519748" y="562550"/>
            <a:ext cx="6335485" cy="11919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85332" y="255473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每周進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4618" y="578232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目前完成度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:25%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97816"/>
              </p:ext>
            </p:extLst>
          </p:nvPr>
        </p:nvGraphicFramePr>
        <p:xfrm>
          <a:off x="3474720" y="2349979"/>
          <a:ext cx="8425543" cy="4266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8983">
                  <a:extLst>
                    <a:ext uri="{9D8B030D-6E8A-4147-A177-3AD203B41FA5}">
                      <a16:colId xmlns:a16="http://schemas.microsoft.com/office/drawing/2014/main" val="3486508312"/>
                    </a:ext>
                  </a:extLst>
                </a:gridCol>
                <a:gridCol w="1058091">
                  <a:extLst>
                    <a:ext uri="{9D8B030D-6E8A-4147-A177-3AD203B41FA5}">
                      <a16:colId xmlns:a16="http://schemas.microsoft.com/office/drawing/2014/main" val="81226406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2874052588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2306123284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38181549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95304669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473319370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1233768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3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網址命名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前端環境設定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專題工具設定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建立網域環境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7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製作內容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6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server</a:t>
                      </a:r>
                    </a:p>
                    <a:p>
                      <a:pPr algn="l" font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及第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一次測試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第二次測試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錄影備案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內部報告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9711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2094" y="3120686"/>
            <a:ext cx="2149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前台頁面共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後台系統共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47951" y="4774667"/>
            <a:ext cx="27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每三工作天完成</a:t>
            </a:r>
            <a:r>
              <a:rPr lang="en-US" altLang="zh-TW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r>
              <a:rPr lang="en-US" altLang="zh-TW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2~3</a:t>
            </a:r>
            <a:r>
              <a:rPr lang="zh-TW" altLang="en-US" sz="20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頁前台頁面</a:t>
            </a:r>
            <a:endParaRPr lang="zh-TW" altLang="en-US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7951" y="2063930"/>
            <a:ext cx="11334745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3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104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以珺 莊</dc:creator>
  <cp:lastModifiedBy>以珺 莊</cp:lastModifiedBy>
  <cp:revision>9</cp:revision>
  <dcterms:created xsi:type="dcterms:W3CDTF">2019-12-04T01:46:03Z</dcterms:created>
  <dcterms:modified xsi:type="dcterms:W3CDTF">2019-12-04T04:06:05Z</dcterms:modified>
</cp:coreProperties>
</file>