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5BFA-5513-45FA-84A8-1E9BA6D4CA93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670E-BC03-44FF-BD15-FC842F696E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26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5BFA-5513-45FA-84A8-1E9BA6D4CA93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670E-BC03-44FF-BD15-FC842F696E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64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5BFA-5513-45FA-84A8-1E9BA6D4CA93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670E-BC03-44FF-BD15-FC842F696E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96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5BFA-5513-45FA-84A8-1E9BA6D4CA93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670E-BC03-44FF-BD15-FC842F696E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5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5BFA-5513-45FA-84A8-1E9BA6D4CA93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670E-BC03-44FF-BD15-FC842F696E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50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5BFA-5513-45FA-84A8-1E9BA6D4CA93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670E-BC03-44FF-BD15-FC842F696E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52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5BFA-5513-45FA-84A8-1E9BA6D4CA93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670E-BC03-44FF-BD15-FC842F696E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2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5BFA-5513-45FA-84A8-1E9BA6D4CA93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670E-BC03-44FF-BD15-FC842F696E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19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5BFA-5513-45FA-84A8-1E9BA6D4CA93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670E-BC03-44FF-BD15-FC842F696E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9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5BFA-5513-45FA-84A8-1E9BA6D4CA93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670E-BC03-44FF-BD15-FC842F696E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81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5BFA-5513-45FA-84A8-1E9BA6D4CA93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670E-BC03-44FF-BD15-FC842F696E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1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E5BFA-5513-45FA-84A8-1E9BA6D4CA93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3670E-BC03-44FF-BD15-FC842F696E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11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731520" y="444138"/>
            <a:ext cx="2207622" cy="66620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進度報</a:t>
            </a:r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告</a:t>
            </a:r>
            <a:endParaRPr lang="en-US" altLang="zh-TW" sz="32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1058091" y="4114799"/>
            <a:ext cx="991470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808515" y="2090057"/>
            <a:ext cx="0" cy="381435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010200" y="30302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已完成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73769" y="487244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下周預計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</a:t>
            </a:r>
          </a:p>
        </p:txBody>
      </p:sp>
      <p:cxnSp>
        <p:nvCxnSpPr>
          <p:cNvPr id="13" name="直線接點 12"/>
          <p:cNvCxnSpPr/>
          <p:nvPr/>
        </p:nvCxnSpPr>
        <p:spPr>
          <a:xfrm>
            <a:off x="7088778" y="2090057"/>
            <a:ext cx="0" cy="381435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圓角矩形 13"/>
          <p:cNvSpPr/>
          <p:nvPr/>
        </p:nvSpPr>
        <p:spPr>
          <a:xfrm>
            <a:off x="3694613" y="1423851"/>
            <a:ext cx="2207622" cy="6662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en-US" altLang="zh-TW" sz="32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8027078" y="1423851"/>
            <a:ext cx="2207622" cy="6662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sz="3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en-US" altLang="zh-TW" sz="32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31090" y="2621941"/>
            <a:ext cx="25346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UI:95%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顧客介面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112086" y="2853880"/>
            <a:ext cx="1776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API:100%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7705906" y="4695393"/>
            <a:ext cx="30578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1.Websocket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後台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0%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3192589" y="4682328"/>
            <a:ext cx="341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顧客介面、櫃台介面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115376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</Words>
  <Application>Microsoft Office PowerPoint</Application>
  <PresentationFormat>寬螢幕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以珺 莊</dc:creator>
  <cp:lastModifiedBy>以珺 莊</cp:lastModifiedBy>
  <cp:revision>3</cp:revision>
  <dcterms:created xsi:type="dcterms:W3CDTF">2019-12-11T06:01:41Z</dcterms:created>
  <dcterms:modified xsi:type="dcterms:W3CDTF">2019-12-11T06:20:02Z</dcterms:modified>
</cp:coreProperties>
</file>