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26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64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96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5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50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52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9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81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1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5BFA-5513-45FA-84A8-1E9BA6D4CA93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1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731520" y="444138"/>
            <a:ext cx="2207622" cy="66620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  <a:endParaRPr lang="en-US" altLang="zh-TW" sz="3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2808515" y="2090057"/>
            <a:ext cx="0" cy="381435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34978" y="3377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7088778" y="2090057"/>
            <a:ext cx="0" cy="381435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3694613" y="1423851"/>
            <a:ext cx="2207622" cy="6662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3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027078" y="1423851"/>
            <a:ext cx="2207622" cy="6662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3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59518" y="304286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251041" y="258308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後台進度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7251041" y="3304478"/>
            <a:ext cx="4932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待完成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權限設定、訂單查詢頁、美化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240783" y="251964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196148" y="3320475"/>
            <a:ext cx="3380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待完成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廚房頁、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問題排除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37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463262" y="445984"/>
            <a:ext cx="2799570" cy="66620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徵求測試者</a:t>
            </a:r>
            <a:r>
              <a:rPr lang="en-US" altLang="zh-TW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3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324396" y="1356749"/>
            <a:ext cx="1778724" cy="666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endParaRPr lang="en-US" altLang="zh-TW" sz="32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4396" y="4366918"/>
            <a:ext cx="1987730" cy="666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endParaRPr lang="en-US" altLang="zh-TW" sz="32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74782" y="1514595"/>
            <a:ext cx="8571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逛逛頁面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選擇有興趣的餐點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選擇數量跟調整選項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加入購物車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24396" y="2828107"/>
            <a:ext cx="2379615" cy="666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查看購物</a:t>
            </a: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endParaRPr lang="en-US" altLang="zh-TW" sz="32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13703" y="2871107"/>
            <a:ext cx="8994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點選下方購物車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資訊註冊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手機收到驗證碼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輸入正確的驗證碼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繼續結帳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獲得訂單資訊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26914" y="4438411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點選下方訂單資訊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查看訂單狀態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696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463262" y="445984"/>
            <a:ext cx="2799570" cy="66620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櫃台</a:t>
            </a:r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r>
              <a:rPr lang="en-US" altLang="zh-TW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3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324395" y="1658545"/>
            <a:ext cx="2013855" cy="666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查看訂單</a:t>
            </a:r>
            <a:endParaRPr lang="en-US" altLang="zh-TW" sz="32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57581" y="1730038"/>
            <a:ext cx="4810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選擇外帶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或全部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)-&gt;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看到訂單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55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115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以珺 莊</dc:creator>
  <cp:lastModifiedBy>以珺 莊</cp:lastModifiedBy>
  <cp:revision>6</cp:revision>
  <dcterms:created xsi:type="dcterms:W3CDTF">2019-12-11T06:01:41Z</dcterms:created>
  <dcterms:modified xsi:type="dcterms:W3CDTF">2019-12-18T05:58:15Z</dcterms:modified>
</cp:coreProperties>
</file>