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9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57AC-0FE2-4783-BF57-5B3944453CB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6229-6467-4020-8EEA-9F739624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36476A-4AEB-2156-6F57-5CDF77F4C6F6}"/>
              </a:ext>
            </a:extLst>
          </p:cNvPr>
          <p:cNvSpPr/>
          <p:nvPr/>
        </p:nvSpPr>
        <p:spPr>
          <a:xfrm>
            <a:off x="1642056" y="492700"/>
            <a:ext cx="1551904" cy="30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2401D0-B6CF-8E6F-814D-41C1C46F9EAA}"/>
              </a:ext>
            </a:extLst>
          </p:cNvPr>
          <p:cNvSpPr/>
          <p:nvPr/>
        </p:nvSpPr>
        <p:spPr>
          <a:xfrm>
            <a:off x="1642056" y="976447"/>
            <a:ext cx="1551904" cy="548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Doctors enter the available pool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85CE0B-64BA-5A19-1729-3821D2F9B547}"/>
              </a:ext>
            </a:extLst>
          </p:cNvPr>
          <p:cNvSpPr/>
          <p:nvPr/>
        </p:nvSpPr>
        <p:spPr>
          <a:xfrm>
            <a:off x="1642050" y="1736551"/>
            <a:ext cx="1551904" cy="448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 perspective doctor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AC8834-0D43-05C1-21F9-EE3493E2EC8A}"/>
              </a:ext>
            </a:extLst>
          </p:cNvPr>
          <p:cNvSpPr/>
          <p:nvPr/>
        </p:nvSpPr>
        <p:spPr>
          <a:xfrm>
            <a:off x="4291727" y="2535143"/>
            <a:ext cx="2199368" cy="26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the Hospital’s availability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EFCBD2-1F97-6AF8-C607-3D17FCAE81B3}"/>
              </a:ext>
            </a:extLst>
          </p:cNvPr>
          <p:cNvSpPr/>
          <p:nvPr/>
        </p:nvSpPr>
        <p:spPr>
          <a:xfrm>
            <a:off x="4291727" y="1637138"/>
            <a:ext cx="2199368" cy="448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Tentatively adding the doctor in their target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18C9BC-04CA-94A1-D130-0E920253DD81}"/>
              </a:ext>
            </a:extLst>
          </p:cNvPr>
          <p:cNvSpPr/>
          <p:nvPr/>
        </p:nvSpPr>
        <p:spPr>
          <a:xfrm>
            <a:off x="4291726" y="3084192"/>
            <a:ext cx="2199369" cy="1090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if the new doctor ranks the lowest within the hospital’s preference list than the existing doctors in the target list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599DE-D6F6-B777-D882-9E78A36EB1E4}"/>
              </a:ext>
            </a:extLst>
          </p:cNvPr>
          <p:cNvSpPr/>
          <p:nvPr/>
        </p:nvSpPr>
        <p:spPr>
          <a:xfrm>
            <a:off x="4291726" y="4522874"/>
            <a:ext cx="2199369" cy="1090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the doctor who has the lowest ranked doctor in the hospital preference list from the hospital’s target list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4D62E3-424C-45A9-9658-A2C6E673EB70}"/>
              </a:ext>
            </a:extLst>
          </p:cNvPr>
          <p:cNvSpPr/>
          <p:nvPr/>
        </p:nvSpPr>
        <p:spPr>
          <a:xfrm>
            <a:off x="1642056" y="4694197"/>
            <a:ext cx="1551904" cy="74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reenter the available pool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CF85D-950F-9269-7DB3-6B1F6C7A80F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18008" y="795354"/>
            <a:ext cx="0" cy="1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AAD0B-6362-0B75-16E1-AD8A9E25049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418008" y="1525015"/>
            <a:ext cx="0" cy="2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FA033-827F-BD2C-085A-D68D18CECAF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391411" y="2085632"/>
            <a:ext cx="0" cy="44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2746D9-8980-64E9-63ED-31412548262F}"/>
              </a:ext>
            </a:extLst>
          </p:cNvPr>
          <p:cNvSpPr txBox="1"/>
          <p:nvPr/>
        </p:nvSpPr>
        <p:spPr>
          <a:xfrm>
            <a:off x="5391410" y="2145921"/>
            <a:ext cx="86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6BE25D-8058-87C6-2BAE-B5641E9FF7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391411" y="2803457"/>
            <a:ext cx="0" cy="28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F21BCE-1AED-AFF4-52DE-E93AF359F362}"/>
              </a:ext>
            </a:extLst>
          </p:cNvPr>
          <p:cNvSpPr txBox="1"/>
          <p:nvPr/>
        </p:nvSpPr>
        <p:spPr>
          <a:xfrm>
            <a:off x="5391410" y="2739543"/>
            <a:ext cx="86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unavailable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0FE926-9572-E558-D4F6-C651ED36C232}"/>
              </a:ext>
            </a:extLst>
          </p:cNvPr>
          <p:cNvSpPr/>
          <p:nvPr/>
        </p:nvSpPr>
        <p:spPr>
          <a:xfrm>
            <a:off x="1642054" y="2307560"/>
            <a:ext cx="1551900" cy="747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the doctor to the doctor’s next highest-ranking hospital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19A46A-E985-C2CC-DCDC-EC58D4AAAB1A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2418002" y="2185046"/>
            <a:ext cx="2" cy="1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3ABDAC-AE8D-67F3-3D25-E1E0497417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391411" y="4175135"/>
            <a:ext cx="0" cy="34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FC5CF0-985A-3CCF-C897-33BC1AAF080B}"/>
              </a:ext>
            </a:extLst>
          </p:cNvPr>
          <p:cNvSpPr txBox="1"/>
          <p:nvPr/>
        </p:nvSpPr>
        <p:spPr>
          <a:xfrm>
            <a:off x="3852214" y="3263383"/>
            <a:ext cx="86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797F2-5C55-5A4C-99E6-59FDB1B1714E}"/>
              </a:ext>
            </a:extLst>
          </p:cNvPr>
          <p:cNvSpPr txBox="1"/>
          <p:nvPr/>
        </p:nvSpPr>
        <p:spPr>
          <a:xfrm>
            <a:off x="5391410" y="4175135"/>
            <a:ext cx="86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33E41D-9F60-747B-8FC0-2D14B8AB96B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193960" y="5068346"/>
            <a:ext cx="1097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F914877-648A-FCCF-751D-0B417A24EDD5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1642050" y="1960800"/>
            <a:ext cx="6" cy="3107547"/>
          </a:xfrm>
          <a:prstGeom prst="bent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F24B62C-041D-A35D-64CD-CF6765F3482F}"/>
              </a:ext>
            </a:extLst>
          </p:cNvPr>
          <p:cNvCxnSpPr>
            <a:cxnSpLocks/>
            <a:stCxn id="9" idx="1"/>
            <a:endCxn id="40" idx="2"/>
          </p:cNvCxnSpPr>
          <p:nvPr/>
        </p:nvCxnSpPr>
        <p:spPr>
          <a:xfrm rot="10800000">
            <a:off x="2418004" y="3054624"/>
            <a:ext cx="1873722" cy="57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275D76-319A-6541-85B7-82F8224347BB}"/>
              </a:ext>
            </a:extLst>
          </p:cNvPr>
          <p:cNvCxnSpPr>
            <a:stCxn id="40" idx="3"/>
            <a:endCxn id="7" idx="1"/>
          </p:cNvCxnSpPr>
          <p:nvPr/>
        </p:nvCxnSpPr>
        <p:spPr>
          <a:xfrm flipV="1">
            <a:off x="3193954" y="2669300"/>
            <a:ext cx="1097773" cy="1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6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78</Words>
  <Application>Microsoft Office PowerPoint</Application>
  <PresentationFormat>Overhead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 Wang</dc:creator>
  <cp:lastModifiedBy>siyu wang</cp:lastModifiedBy>
  <cp:revision>1</cp:revision>
  <dcterms:created xsi:type="dcterms:W3CDTF">2022-09-01T18:52:43Z</dcterms:created>
  <dcterms:modified xsi:type="dcterms:W3CDTF">2022-09-01T19:31:40Z</dcterms:modified>
</cp:coreProperties>
</file>