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DEFD-B3C0-4D12-817A-672980A0A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30D22-503B-48B4-86CB-F2B0287B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C7CF-C878-4063-8520-28BAE75A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CBA8-3946-4106-B7BE-1A9C679D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52CDD-AB4C-46BE-AF96-A4F89F53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BE71-470D-4418-8BBA-56BC87E5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458A7-5C48-48B1-8674-1E3B59F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F30CF-2DC0-4356-ACC2-DC5857B9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5D84-1880-4D66-9409-B05042B3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A3C71-42CA-4318-8246-5C298A02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4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911C0-596F-406E-89F9-D86536F98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5427C-63BC-48E8-9131-FE9C4D5F3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36C6B-FB42-4DE3-9515-2C21F01A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F9010-B58A-4E05-80CB-8465A102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3244B-0726-4AEF-A9D6-78C169B4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4358-492D-49F4-8353-C46623D4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2704-3E1B-4A78-A667-7E5E07744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8B253-52A2-4C3D-BF5D-B8E56A1A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8AF5-D233-40C7-90BF-D5042A78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52CB-805F-4DFD-8CDA-7B1787FF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9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8634-873F-4F1F-A867-4DD9B734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CB686-6970-4E95-90E6-6FEDEDA4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BC595-CBE7-4EA9-A885-EE14A037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4EDF1-B2C2-49FE-9528-7E748E6E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E7B30-794B-44D2-9AF6-8F3EBCC9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8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2C3E-728A-4E49-88AF-B7AADC94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F20A-CEF3-431B-95B1-BC6709015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B622-ACD2-4627-B8FF-45D35B263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DD691-4765-43B5-B9AD-534F1097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30E5C-8595-4F7E-B13E-A3BAFCF6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30A7B-8C52-420F-A1B6-C897CC27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60E8-9FC1-42DC-8C29-EA7465D8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18A30-7FA1-4337-8120-C200A744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84CA1-F2AA-4CF1-AFDA-45D282715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3B6D1-4E3D-4DD3-9BB7-54C5D5221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2C983-E152-4F06-8C96-7E07D0F12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01059-966A-4AC8-B04D-E3BDB85F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D1AA8-075F-40C9-9873-85A9A2D4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9C8F9-9FC6-415C-BF20-26F33085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7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81B1-453E-4AAD-9D12-D5CD21C4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ECDA6-0FFD-4C5B-B7E6-7249068A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B464C-C0C4-4823-A3E7-091DC998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6546-9DB4-4D0D-B586-6AC1ECAE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2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14E6B-A29F-4AE7-9237-6DF2A3AB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A391C-6DAE-4B53-B555-6CD4D8F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5249E-BF43-4AB8-A5F0-A41CC149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7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BC1E-EE30-473D-9843-97DA2B71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249D-CC42-436D-BE0D-5625D048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32DE-2D90-4225-849F-71A8E161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DD5F9-4B94-4BF2-986F-B735C9B7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08356-96AD-466E-AC30-0DCC886C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E96F-D5B9-4F8B-A9CC-7427EAB3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5112-278F-44E4-87C0-4C2F8A65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A54BB-79CA-4CC9-98CE-E5D860A33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F85B6-2DFC-4F12-B91A-B047130C2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D123F-5801-4632-89EF-A7048EAB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3FCEA-51F8-4D51-BA8E-D42F966A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1011-BCB3-49E8-B94D-89877DAB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5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D9B47-EC09-49CB-91C3-4FF23C8D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AA069-5DC8-4F13-BF00-1DDB9CFEB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88FF8-EF37-4E2D-8D06-B56DC9727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E2D3D-0B4E-4DD7-9670-155A46B4C7D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2C0E-B2E5-4E9B-8071-67611BC3B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B7D4-E33C-461E-9027-986C58140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AF7C-DB50-417E-B55C-81858A77D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Inference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D560A-2AB0-4D6D-83D1-F0F54D6A5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DC45-DBF2-469C-86AE-4C273CC2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4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61F1-4D04-4BA3-880A-182E6306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E0EC76-5C3B-4492-8D2E-E1FAAD3FC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09537"/>
              </p:ext>
            </p:extLst>
          </p:nvPr>
        </p:nvGraphicFramePr>
        <p:xfrm>
          <a:off x="487286" y="1474267"/>
          <a:ext cx="11177972" cy="3516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594">
                  <a:extLst>
                    <a:ext uri="{9D8B030D-6E8A-4147-A177-3AD203B41FA5}">
                      <a16:colId xmlns:a16="http://schemas.microsoft.com/office/drawing/2014/main" val="2350551349"/>
                    </a:ext>
                  </a:extLst>
                </a:gridCol>
                <a:gridCol w="4492101">
                  <a:extLst>
                    <a:ext uri="{9D8B030D-6E8A-4147-A177-3AD203B41FA5}">
                      <a16:colId xmlns:a16="http://schemas.microsoft.com/office/drawing/2014/main" val="3837764880"/>
                    </a:ext>
                  </a:extLst>
                </a:gridCol>
                <a:gridCol w="5495277">
                  <a:extLst>
                    <a:ext uri="{9D8B030D-6E8A-4147-A177-3AD203B41FA5}">
                      <a16:colId xmlns:a16="http://schemas.microsoft.com/office/drawing/2014/main" val="1650680026"/>
                    </a:ext>
                  </a:extLst>
                </a:gridCol>
              </a:tblGrid>
              <a:tr h="7003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1    2    3    4    5    6    7    8    9    10    11    12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13    14    15    16    17    18    19    20    21    22    23    24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7253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80388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Develop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614825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44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40677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D3A6304-95D1-4C9A-9D4F-D6FEB093FD04}"/>
              </a:ext>
            </a:extLst>
          </p:cNvPr>
          <p:cNvSpPr/>
          <p:nvPr/>
        </p:nvSpPr>
        <p:spPr>
          <a:xfrm>
            <a:off x="1731146" y="2476873"/>
            <a:ext cx="506027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Req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2D1AB0-D637-49D0-8B11-798F83C57DE5}"/>
              </a:ext>
            </a:extLst>
          </p:cNvPr>
          <p:cNvSpPr/>
          <p:nvPr/>
        </p:nvSpPr>
        <p:spPr>
          <a:xfrm>
            <a:off x="2237174" y="2698815"/>
            <a:ext cx="372862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Arch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966E5F-6A7D-4692-B4A7-31B364D52472}"/>
              </a:ext>
            </a:extLst>
          </p:cNvPr>
          <p:cNvGrpSpPr/>
          <p:nvPr/>
        </p:nvGrpSpPr>
        <p:grpSpPr>
          <a:xfrm>
            <a:off x="6169979" y="3751103"/>
            <a:ext cx="2250491" cy="290003"/>
            <a:chOff x="6169980" y="4672614"/>
            <a:chExt cx="2250491" cy="29000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96FD96-30EE-42EA-AE74-FF660B4CD95E}"/>
                </a:ext>
              </a:extLst>
            </p:cNvPr>
            <p:cNvSpPr/>
            <p:nvPr/>
          </p:nvSpPr>
          <p:spPr>
            <a:xfrm>
              <a:off x="6169980" y="4706645"/>
              <a:ext cx="2121764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V&amp;V for Thesis</a:t>
              </a:r>
            </a:p>
          </p:txBody>
        </p:sp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id="{7DD829F6-1A9E-4763-8903-C9A0993AC38E}"/>
                </a:ext>
              </a:extLst>
            </p:cNvPr>
            <p:cNvSpPr/>
            <p:nvPr/>
          </p:nvSpPr>
          <p:spPr>
            <a:xfrm>
              <a:off x="8234040" y="4672614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AE263D-B219-4D24-932B-1ECEB1854EDA}"/>
              </a:ext>
            </a:extLst>
          </p:cNvPr>
          <p:cNvGrpSpPr/>
          <p:nvPr/>
        </p:nvGrpSpPr>
        <p:grpSpPr>
          <a:xfrm>
            <a:off x="7403977" y="4364009"/>
            <a:ext cx="3283997" cy="290003"/>
            <a:chOff x="7261935" y="5959877"/>
            <a:chExt cx="3283997" cy="2900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085097-CCF1-4DCA-9E6D-E8FB4FF5528B}"/>
                </a:ext>
              </a:extLst>
            </p:cNvPr>
            <p:cNvSpPr/>
            <p:nvPr/>
          </p:nvSpPr>
          <p:spPr>
            <a:xfrm>
              <a:off x="7261935" y="5995387"/>
              <a:ext cx="3151573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Writing                               Thesis</a:t>
              </a:r>
            </a:p>
          </p:txBody>
        </p: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2A0BE501-A964-4BB6-B7A5-2B5C26EC5DF9}"/>
                </a:ext>
              </a:extLst>
            </p:cNvPr>
            <p:cNvSpPr/>
            <p:nvPr/>
          </p:nvSpPr>
          <p:spPr>
            <a:xfrm>
              <a:off x="10359501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ecision 12">
              <a:extLst>
                <a:ext uri="{FF2B5EF4-FFF2-40B4-BE49-F238E27FC236}">
                  <a16:creationId xmlns:a16="http://schemas.microsoft.com/office/drawing/2014/main" id="{ED8A9097-3781-480B-8EA6-66A0EFFD1B0C}"/>
                </a:ext>
              </a:extLst>
            </p:cNvPr>
            <p:cNvSpPr/>
            <p:nvPr/>
          </p:nvSpPr>
          <p:spPr>
            <a:xfrm>
              <a:off x="9491710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Decision 13">
              <a:extLst>
                <a:ext uri="{FF2B5EF4-FFF2-40B4-BE49-F238E27FC236}">
                  <a16:creationId xmlns:a16="http://schemas.microsoft.com/office/drawing/2014/main" id="{FC301A33-6B6C-4638-8E7B-D2120989BE20}"/>
                </a:ext>
              </a:extLst>
            </p:cNvPr>
            <p:cNvSpPr/>
            <p:nvPr/>
          </p:nvSpPr>
          <p:spPr>
            <a:xfrm>
              <a:off x="8091997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119507-443D-45EE-86E7-FA578222D438}"/>
              </a:ext>
            </a:extLst>
          </p:cNvPr>
          <p:cNvGrpSpPr/>
          <p:nvPr/>
        </p:nvGrpSpPr>
        <p:grpSpPr>
          <a:xfrm>
            <a:off x="1984159" y="3108660"/>
            <a:ext cx="1750379" cy="290003"/>
            <a:chOff x="1984159" y="3215194"/>
            <a:chExt cx="1750379" cy="2900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EE3931-10A1-4CDD-810D-FC9109934B99}"/>
                </a:ext>
              </a:extLst>
            </p:cNvPr>
            <p:cNvSpPr/>
            <p:nvPr/>
          </p:nvSpPr>
          <p:spPr>
            <a:xfrm>
              <a:off x="1984159" y="3249225"/>
              <a:ext cx="1637930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Toy Problem</a:t>
              </a:r>
            </a:p>
          </p:txBody>
        </p:sp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id="{4E597F90-8639-4F18-85CF-7F9254DB3317}"/>
                </a:ext>
              </a:extLst>
            </p:cNvPr>
            <p:cNvSpPr/>
            <p:nvPr/>
          </p:nvSpPr>
          <p:spPr>
            <a:xfrm>
              <a:off x="3548107" y="3215194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172953-4DC1-4408-A686-B915B758B219}"/>
              </a:ext>
            </a:extLst>
          </p:cNvPr>
          <p:cNvGrpSpPr/>
          <p:nvPr/>
        </p:nvGrpSpPr>
        <p:grpSpPr>
          <a:xfrm>
            <a:off x="3548107" y="3369352"/>
            <a:ext cx="2715088" cy="290003"/>
            <a:chOff x="3548107" y="3475886"/>
            <a:chExt cx="2715088" cy="29000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A74233-BA2E-456A-86AA-CF07F73244F1}"/>
                </a:ext>
              </a:extLst>
            </p:cNvPr>
            <p:cNvSpPr/>
            <p:nvPr/>
          </p:nvSpPr>
          <p:spPr>
            <a:xfrm>
              <a:off x="3548107" y="3515552"/>
              <a:ext cx="2621873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 Product</a:t>
              </a:r>
            </a:p>
          </p:txBody>
        </p:sp>
        <p:sp>
          <p:nvSpPr>
            <p:cNvPr id="17" name="Flowchart: Decision 16">
              <a:extLst>
                <a:ext uri="{FF2B5EF4-FFF2-40B4-BE49-F238E27FC236}">
                  <a16:creationId xmlns:a16="http://schemas.microsoft.com/office/drawing/2014/main" id="{92959D0E-74B4-4C6C-828D-74F2B6A3D47C}"/>
                </a:ext>
              </a:extLst>
            </p:cNvPr>
            <p:cNvSpPr/>
            <p:nvPr/>
          </p:nvSpPr>
          <p:spPr>
            <a:xfrm>
              <a:off x="6076764" y="3475886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210DC1B3-53F0-4298-B209-CB2117756721}"/>
              </a:ext>
            </a:extLst>
          </p:cNvPr>
          <p:cNvSpPr/>
          <p:nvPr/>
        </p:nvSpPr>
        <p:spPr>
          <a:xfrm>
            <a:off x="2516820" y="2663790"/>
            <a:ext cx="186431" cy="29000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61C252-6A24-4EB1-8618-EC5A6E2ECFDD}"/>
              </a:ext>
            </a:extLst>
          </p:cNvPr>
          <p:cNvSpPr txBox="1"/>
          <p:nvPr/>
        </p:nvSpPr>
        <p:spPr>
          <a:xfrm>
            <a:off x="2048823" y="208204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Design Done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314EE0-3A67-4C86-892A-2F68B23DA8DE}"/>
              </a:ext>
            </a:extLst>
          </p:cNvPr>
          <p:cNvSpPr txBox="1"/>
          <p:nvPr/>
        </p:nvSpPr>
        <p:spPr>
          <a:xfrm>
            <a:off x="3179369" y="2082044"/>
            <a:ext cx="923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Toy Demo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C08BC7-36A6-438D-B1DC-123CBDD5C0F6}"/>
              </a:ext>
            </a:extLst>
          </p:cNvPr>
          <p:cNvSpPr txBox="1"/>
          <p:nvPr/>
        </p:nvSpPr>
        <p:spPr>
          <a:xfrm>
            <a:off x="5524161" y="2082044"/>
            <a:ext cx="1291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Software Done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2DB1A-B53E-43E4-9038-42FB5B14EC93}"/>
              </a:ext>
            </a:extLst>
          </p:cNvPr>
          <p:cNvSpPr txBox="1"/>
          <p:nvPr/>
        </p:nvSpPr>
        <p:spPr>
          <a:xfrm>
            <a:off x="7737811" y="2077836"/>
            <a:ext cx="1141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Testing Done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0889C-2534-4DC4-B4CE-00EC929F78F1}"/>
              </a:ext>
            </a:extLst>
          </p:cNvPr>
          <p:cNvSpPr txBox="1"/>
          <p:nvPr/>
        </p:nvSpPr>
        <p:spPr>
          <a:xfrm>
            <a:off x="9786750" y="2088187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Thesis Submission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A6AF03-D01E-4FD5-90D9-8B5FFD612ECB}"/>
              </a:ext>
            </a:extLst>
          </p:cNvPr>
          <p:cNvSpPr txBox="1"/>
          <p:nvPr/>
        </p:nvSpPr>
        <p:spPr>
          <a:xfrm>
            <a:off x="7818140" y="467139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Thesis Outline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F3D9F5-18A1-4BB4-8394-3037A1C456BE}"/>
              </a:ext>
            </a:extLst>
          </p:cNvPr>
          <p:cNvSpPr txBox="1"/>
          <p:nvPr/>
        </p:nvSpPr>
        <p:spPr>
          <a:xfrm>
            <a:off x="9290112" y="4674000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Thesis Rev1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78E7B5-CACA-4CA5-BAB7-413AB76CD5F8}"/>
              </a:ext>
            </a:extLst>
          </p:cNvPr>
          <p:cNvCxnSpPr>
            <a:stCxn id="18" idx="0"/>
            <a:endCxn id="23" idx="2"/>
          </p:cNvCxnSpPr>
          <p:nvPr/>
        </p:nvCxnSpPr>
        <p:spPr>
          <a:xfrm flipH="1" flipV="1">
            <a:off x="2610035" y="2389821"/>
            <a:ext cx="1" cy="27396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0B251E-E9CE-466F-9A74-481074E07959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H="1" flipV="1">
            <a:off x="3640938" y="2389821"/>
            <a:ext cx="385" cy="71883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29E178-4BBD-4573-A789-253BC7408026}"/>
              </a:ext>
            </a:extLst>
          </p:cNvPr>
          <p:cNvCxnSpPr>
            <a:cxnSpLocks/>
            <a:stCxn id="17" idx="0"/>
            <a:endCxn id="25" idx="2"/>
          </p:cNvCxnSpPr>
          <p:nvPr/>
        </p:nvCxnSpPr>
        <p:spPr>
          <a:xfrm flipH="1" flipV="1">
            <a:off x="6169979" y="2389821"/>
            <a:ext cx="1" cy="97953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33A9CD-9D3C-4E77-BBE9-FCBD590D33A0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H="1" flipV="1">
            <a:off x="8308705" y="2385613"/>
            <a:ext cx="18550" cy="136549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E225C-90DF-4831-BC56-FC60EC845F85}"/>
              </a:ext>
            </a:extLst>
          </p:cNvPr>
          <p:cNvCxnSpPr>
            <a:cxnSpLocks/>
            <a:stCxn id="12" idx="0"/>
            <a:endCxn id="27" idx="2"/>
          </p:cNvCxnSpPr>
          <p:nvPr/>
        </p:nvCxnSpPr>
        <p:spPr>
          <a:xfrm flipH="1" flipV="1">
            <a:off x="10555550" y="2395964"/>
            <a:ext cx="39209" cy="196804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7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61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Inference Engine</vt:lpstr>
      <vt:lpstr>Architecture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Engine</dc:title>
  <dc:creator>Michael Kozak</dc:creator>
  <cp:lastModifiedBy>Michael Kozak</cp:lastModifiedBy>
  <cp:revision>9</cp:revision>
  <dcterms:created xsi:type="dcterms:W3CDTF">2018-01-23T04:52:59Z</dcterms:created>
  <dcterms:modified xsi:type="dcterms:W3CDTF">2018-01-23T05:08:42Z</dcterms:modified>
</cp:coreProperties>
</file>