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69" r:id="rId11"/>
    <p:sldId id="257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104640" y="2438476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10666</TotalTime>
  <Words>457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Architecture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47</cp:revision>
  <dcterms:created xsi:type="dcterms:W3CDTF">2018-01-23T04:52:59Z</dcterms:created>
  <dcterms:modified xsi:type="dcterms:W3CDTF">2018-03-13T06:39:38Z</dcterms:modified>
</cp:coreProperties>
</file>