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62" r:id="rId9"/>
    <p:sldId id="258" r:id="rId10"/>
    <p:sldId id="269" r:id="rId11"/>
    <p:sldId id="270" r:id="rId12"/>
    <p:sldId id="257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A16B-C73F-4378-AB6D-608131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E94F-63BA-453E-9B65-76E3AD08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5583"/>
              </p:ext>
            </p:extLst>
          </p:nvPr>
        </p:nvGraphicFramePr>
        <p:xfrm>
          <a:off x="259306" y="1825625"/>
          <a:ext cx="11600596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149">
                  <a:extLst>
                    <a:ext uri="{9D8B030D-6E8A-4147-A177-3AD203B41FA5}">
                      <a16:colId xmlns:a16="http://schemas.microsoft.com/office/drawing/2014/main" val="1377422795"/>
                    </a:ext>
                  </a:extLst>
                </a:gridCol>
                <a:gridCol w="2531661">
                  <a:extLst>
                    <a:ext uri="{9D8B030D-6E8A-4147-A177-3AD203B41FA5}">
                      <a16:colId xmlns:a16="http://schemas.microsoft.com/office/drawing/2014/main" val="1598590039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3896506482"/>
                    </a:ext>
                  </a:extLst>
                </a:gridCol>
                <a:gridCol w="4067030">
                  <a:extLst>
                    <a:ext uri="{9D8B030D-6E8A-4147-A177-3AD203B41FA5}">
                      <a16:colId xmlns:a16="http://schemas.microsoft.com/office/drawing/2014/main" val="317064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r>
                        <a:rPr lang="en-US" dirty="0"/>
                        <a:t>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  <a:p>
                      <a:r>
                        <a:rPr lang="en-US" dirty="0"/>
                        <a:t>SquadManager.cpp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onUnitShow</a:t>
                      </a:r>
                      <a:r>
                        <a:rPr lang="en-US" dirty="0"/>
                        <a:t> (533)</a:t>
                      </a:r>
                    </a:p>
                    <a:p>
                      <a:r>
                        <a:rPr lang="en-US" dirty="0" err="1"/>
                        <a:t>newEnemy</a:t>
                      </a:r>
                      <a:r>
                        <a:rPr lang="en-US" dirty="0"/>
                        <a:t> (639)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enemySeen</a:t>
                      </a:r>
                      <a:r>
                        <a:rPr lang="en-US" dirty="0"/>
                        <a:t> both buildings and units?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(84)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percentList</a:t>
                      </a:r>
                      <a:endParaRPr lang="en-US" dirty="0"/>
                    </a:p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turretList</a:t>
                      </a:r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informationManager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9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2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071890" y="623384"/>
            <a:ext cx="6760438" cy="6011438"/>
            <a:chOff x="1330210" y="623384"/>
            <a:chExt cx="6760438" cy="6011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704710" y="248884"/>
              <a:ext cx="6011438" cy="67604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924560" y="3444240"/>
            <a:ext cx="1063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1" y="254000"/>
            <a:ext cx="76199" cy="6329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495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536" y="69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6775" y="3280202"/>
            <a:ext cx="20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5" y="3241545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83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2236" y="290829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Intent Recognition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9960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4" idx="3"/>
            <a:endCxn id="8" idx="1"/>
          </p:cNvCxnSpPr>
          <p:nvPr/>
        </p:nvCxnSpPr>
        <p:spPr>
          <a:xfrm>
            <a:off x="1745663" y="3385820"/>
            <a:ext cx="4742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2391953" y="4937586"/>
            <a:ext cx="2916395" cy="1115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3723640" y="3385820"/>
            <a:ext cx="1584708" cy="3887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8729832" y="379421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7273626" y="4386261"/>
            <a:ext cx="1456206" cy="166697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1CCD7C-E0FB-4561-9ECB-21FA3B0B6011}"/>
              </a:ext>
            </a:extLst>
          </p:cNvPr>
          <p:cNvGrpSpPr/>
          <p:nvPr/>
        </p:nvGrpSpPr>
        <p:grpSpPr>
          <a:xfrm>
            <a:off x="1451415" y="4132088"/>
            <a:ext cx="1062791" cy="1971972"/>
            <a:chOff x="979790" y="4386262"/>
            <a:chExt cx="1062791" cy="197197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8285C-25BE-499E-9547-DE13717298E7}"/>
                </a:ext>
              </a:extLst>
            </p:cNvPr>
            <p:cNvSpPr/>
            <p:nvPr/>
          </p:nvSpPr>
          <p:spPr>
            <a:xfrm>
              <a:off x="979790" y="5988902"/>
              <a:ext cx="1062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E0BF3096-B959-4382-A27C-4DDB205490B2}"/>
              </a:ext>
            </a:extLst>
          </p:cNvPr>
          <p:cNvSpPr/>
          <p:nvPr/>
        </p:nvSpPr>
        <p:spPr>
          <a:xfrm>
            <a:off x="5308348" y="3417076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C57CFA-8D25-4707-B3DB-E4E532673A0A}"/>
              </a:ext>
            </a:extLst>
          </p:cNvPr>
          <p:cNvSpPr/>
          <p:nvPr/>
        </p:nvSpPr>
        <p:spPr>
          <a:xfrm>
            <a:off x="5308348" y="4537531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5DB287-9B46-4514-AC05-9E3901CC17ED}"/>
              </a:ext>
            </a:extLst>
          </p:cNvPr>
          <p:cNvSpPr/>
          <p:nvPr/>
        </p:nvSpPr>
        <p:spPr>
          <a:xfrm>
            <a:off x="5308348" y="5695732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3723640" y="3385820"/>
            <a:ext cx="1584708" cy="1509218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6290987" y="5252545"/>
            <a:ext cx="0" cy="4431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90987" y="4132090"/>
            <a:ext cx="0" cy="4054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547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Architecture</vt:lpstr>
      <vt:lpstr>Architecture</vt:lpstr>
      <vt:lpstr>NOVA Mapping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55</cp:revision>
  <dcterms:created xsi:type="dcterms:W3CDTF">2018-01-23T04:52:59Z</dcterms:created>
  <dcterms:modified xsi:type="dcterms:W3CDTF">2018-04-03T05:59:20Z</dcterms:modified>
</cp:coreProperties>
</file>