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69" r:id="rId11"/>
    <p:sldId id="271" r:id="rId12"/>
    <p:sldId id="270" r:id="rId13"/>
    <p:sldId id="257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290500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Game Interface</a:t>
            </a:r>
          </a:p>
          <a:p>
            <a:pPr algn="ctr"/>
            <a:r>
              <a:rPr lang="en-US" sz="1600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16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32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8160" y="50938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2320" y="180268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Nova AI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4154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183664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143760" y="3382522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143760" y="3997202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5235" y="3668371"/>
            <a:ext cx="93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UnitType</a:t>
            </a:r>
            <a:endParaRPr lang="en-US" sz="1600" dirty="0"/>
          </a:p>
          <a:p>
            <a:r>
              <a:rPr lang="en-US" sz="16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620000" y="3138704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104418" y="1198144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7620000" y="1843349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7620000" y="4474722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096000" y="3997202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5344160" y="2757727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1391920" y="2280206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72241" y="4013057"/>
            <a:ext cx="119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9771522" y="340515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8371840" y="3997202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BDA38-3674-4766-8A9E-FC5A870C4AEE}"/>
              </a:ext>
            </a:extLst>
          </p:cNvPr>
          <p:cNvSpPr/>
          <p:nvPr/>
        </p:nvSpPr>
        <p:spPr>
          <a:xfrm>
            <a:off x="4592320" y="529005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Squad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1185D-28C9-48E3-AF83-56D19481BD9B}"/>
              </a:ext>
            </a:extLst>
          </p:cNvPr>
          <p:cNvSpPr/>
          <p:nvPr/>
        </p:nvSpPr>
        <p:spPr>
          <a:xfrm>
            <a:off x="7020560" y="52462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9860E9-C61D-4819-AC6C-EB42FB88463A}"/>
              </a:ext>
            </a:extLst>
          </p:cNvPr>
          <p:cNvSpPr/>
          <p:nvPr/>
        </p:nvSpPr>
        <p:spPr>
          <a:xfrm>
            <a:off x="7172960" y="53986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D98F2F-6E1F-404B-9187-1EBEA778FA8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344160" y="4474722"/>
            <a:ext cx="0" cy="815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4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:a16="http://schemas.microsoft.com/office/drawing/2014/main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:a16="http://schemas.microsoft.com/office/drawing/2014/main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:a16="http://schemas.microsoft.com/office/drawing/2014/main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83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2236" y="290829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 Recognition Engine (IRE)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960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1745663" y="3385820"/>
            <a:ext cx="4742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2391953" y="4937586"/>
            <a:ext cx="2916395" cy="1115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3723640" y="3385820"/>
            <a:ext cx="1584708" cy="3887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8729832" y="379421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7273626" y="4386261"/>
            <a:ext cx="1456206" cy="1666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1451415" y="4132088"/>
            <a:ext cx="1062791" cy="1971972"/>
            <a:chOff x="979790" y="4386262"/>
            <a:chExt cx="1062791" cy="197197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979790" y="5988902"/>
              <a:ext cx="1062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5308348" y="3417076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5308348" y="4537531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5308348" y="5695732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3723640" y="3385820"/>
            <a:ext cx="1584708" cy="1509218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6290987" y="5252545"/>
            <a:ext cx="0" cy="4431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90987" y="4132090"/>
            <a:ext cx="0" cy="4054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11617</TotalTime>
  <Words>586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Architecture</vt:lpstr>
      <vt:lpstr>Architecture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61</cp:revision>
  <dcterms:created xsi:type="dcterms:W3CDTF">2018-01-23T04:52:59Z</dcterms:created>
  <dcterms:modified xsi:type="dcterms:W3CDTF">2018-04-10T03:37:08Z</dcterms:modified>
</cp:coreProperties>
</file>