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62" r:id="rId9"/>
    <p:sldId id="258" r:id="rId10"/>
    <p:sldId id="257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32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xmlns="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xmlns="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xmlns="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xmlns="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xmlns="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xmlns="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xmlns="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xmlns="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xmlns="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xmlns="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104640" y="2438476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- </a:t>
            </a:r>
            <a:r>
              <a:rPr lang="en-US" dirty="0" err="1" smtClean="0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vs 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 vs 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Atk</a:t>
                      </a:r>
                      <a:r>
                        <a:rPr lang="en-US" baseline="0" dirty="0" smtClean="0"/>
                        <a:t> vs 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 (marines/medics)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Rax_fe</a:t>
                      </a:r>
                      <a:r>
                        <a:rPr lang="en-US" dirty="0" smtClean="0"/>
                        <a:t> (second base)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Two_facto</a:t>
                      </a:r>
                      <a:r>
                        <a:rPr lang="en-US" dirty="0" smtClean="0"/>
                        <a:t>(tanks)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Vultures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Air(wraiths)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- </a:t>
            </a:r>
            <a:r>
              <a:rPr lang="en-US" dirty="0" err="1" smtClean="0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vs 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 vs 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Aggressive </a:t>
                      </a:r>
                      <a:r>
                        <a:rPr lang="en-US" baseline="0" dirty="0" smtClean="0"/>
                        <a:t>vs 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Two_gates</a:t>
                      </a:r>
                      <a:r>
                        <a:rPr lang="en-US" dirty="0" smtClean="0"/>
                        <a:t> (zealots)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fast_dt</a:t>
                      </a:r>
                      <a:r>
                        <a:rPr lang="en-US" dirty="0" smtClean="0"/>
                        <a:t> (dark </a:t>
                      </a:r>
                      <a:r>
                        <a:rPr lang="en-US" dirty="0" err="1" smtClean="0"/>
                        <a:t>templars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Speedzeal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zealots+upgrades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Corsair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Nony</a:t>
                      </a:r>
                      <a:r>
                        <a:rPr lang="en-US" dirty="0" smtClean="0"/>
                        <a:t> (dragoons)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- </a:t>
            </a:r>
            <a:r>
              <a:rPr lang="en-US" dirty="0" err="1" smtClean="0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vs 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 vs 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Atk</a:t>
                      </a:r>
                      <a:r>
                        <a:rPr lang="en-US" baseline="0" dirty="0" smtClean="0"/>
                        <a:t> vs 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Speedlings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zerlings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Fast_mutas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mutalisks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Mutas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expand+mutas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Lurkers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Hydras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Von Mises PDF Process to graph theory to create strategy space for possible enemy strategies</a:t>
            </a:r>
          </a:p>
          <a:p>
            <a:r>
              <a:rPr lang="en-US" dirty="0" smtClean="0"/>
              <a:t>Use observations to strengthen leaves in tree with multiplicative effect</a:t>
            </a:r>
          </a:p>
          <a:p>
            <a:r>
              <a:rPr lang="en-US" dirty="0" smtClean="0"/>
              <a:t>A new leaf in a branch normalizes the old leaf node to be like every other inner node</a:t>
            </a:r>
          </a:p>
          <a:p>
            <a:r>
              <a:rPr lang="en-US" dirty="0" smtClean="0"/>
              <a:t>Over time, strategy leaf nodes will emerge as obvious enemy choice</a:t>
            </a:r>
          </a:p>
          <a:p>
            <a:r>
              <a:rPr lang="en-US" dirty="0" smtClean="0"/>
              <a:t>While strategies are still being formed, Nova can act based on what region/quadrant has the largest average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Edge weight increase with each unit spotted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Learned?</a:t>
            </a:r>
            <a:endParaRPr lang="en-US" i="1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Vulture Rush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Marine Rush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Compiled observations about enemy base, when normalized, is compared to strategy trees using graph similarity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A: Distance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state graph to strategies graph and select the one with the lowest graph distance (if all above threshold, stick with default strategy)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B</a:t>
            </a:r>
            <a:r>
              <a:rPr lang="en-US" smtClean="0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 out all strategies into a single </a:t>
            </a:r>
            <a:r>
              <a:rPr lang="en-US" dirty="0" err="1" smtClean="0"/>
              <a:t>supergraph</a:t>
            </a:r>
            <a:r>
              <a:rPr lang="en-US" dirty="0" smtClean="0"/>
              <a:t> and let the PDF additive process </a:t>
            </a:r>
            <a:r>
              <a:rPr lang="en-US" dirty="0" err="1" smtClean="0"/>
              <a:t>downselect</a:t>
            </a:r>
            <a:r>
              <a:rPr lang="en-US" dirty="0" smtClean="0"/>
              <a:t> to strategy leaf nodes for “localizing” </a:t>
            </a:r>
            <a:r>
              <a:rPr lang="en-US" smtClean="0"/>
              <a:t>on approach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071890" y="623384"/>
            <a:ext cx="6760438" cy="6011438"/>
            <a:chOff x="1330210" y="623384"/>
            <a:chExt cx="6760438" cy="60114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704710" y="248884"/>
              <a:ext cx="6011438" cy="67604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924560" y="3444240"/>
            <a:ext cx="1063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1" y="254000"/>
            <a:ext cx="76199" cy="6329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5495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 Strategies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7536" y="6933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Strategies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36775" y="3280202"/>
            <a:ext cx="20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Defensive Strategies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0535" y="3241545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Aggressive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Interface</a:t>
            </a:r>
          </a:p>
          <a:p>
            <a:pPr algn="ctr"/>
            <a:r>
              <a:rPr lang="en-US" dirty="0" smtClean="0"/>
              <a:t>(BWAPI)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Inference Engine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Builder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Driver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PDDL Reader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</a:t>
            </a:r>
          </a:p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PDDL File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Template Weights</a:t>
            </a:r>
            <a:endParaRPr lang="en-US" dirty="0"/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Strategies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10397</TotalTime>
  <Words>414</Words>
  <Application>Microsoft Office PowerPoint</Application>
  <PresentationFormat>Custom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Architecture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43</cp:revision>
  <dcterms:created xsi:type="dcterms:W3CDTF">2018-01-23T04:52:59Z</dcterms:created>
  <dcterms:modified xsi:type="dcterms:W3CDTF">2018-02-27T22:35:30Z</dcterms:modified>
</cp:coreProperties>
</file>