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69" r:id="rId11"/>
    <p:sldId id="257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83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2236" y="290829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 Recognition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960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1745663" y="3385820"/>
            <a:ext cx="4742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2391953" y="4937586"/>
            <a:ext cx="2916395" cy="1115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3723640" y="3385820"/>
            <a:ext cx="1584708" cy="3887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8729832" y="379421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7273626" y="4386261"/>
            <a:ext cx="1456206" cy="1666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1451415" y="4132088"/>
            <a:ext cx="1062791" cy="1971972"/>
            <a:chOff x="979790" y="4386262"/>
            <a:chExt cx="1062791" cy="197197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979790" y="5988902"/>
              <a:ext cx="1062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5308348" y="3417076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5308348" y="4537531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5308348" y="5695732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3723640" y="3385820"/>
            <a:ext cx="1584708" cy="1509218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6290987" y="5252545"/>
            <a:ext cx="0" cy="4431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90987" y="4132090"/>
            <a:ext cx="0" cy="4054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10671</TotalTime>
  <Words>457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Architecture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48</cp:revision>
  <dcterms:created xsi:type="dcterms:W3CDTF">2018-01-23T04:52:59Z</dcterms:created>
  <dcterms:modified xsi:type="dcterms:W3CDTF">2018-03-21T21:34:57Z</dcterms:modified>
</cp:coreProperties>
</file>