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62" r:id="rId9"/>
    <p:sldId id="258" r:id="rId10"/>
    <p:sldId id="257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104640" y="2438476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071890" y="623384"/>
            <a:ext cx="6760438" cy="6011438"/>
            <a:chOff x="1330210" y="623384"/>
            <a:chExt cx="6760438" cy="60114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704710" y="248884"/>
              <a:ext cx="6011438" cy="67604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924560" y="3444240"/>
            <a:ext cx="1063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1" y="254000"/>
            <a:ext cx="76199" cy="6329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5495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7536" y="6933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6775" y="3280202"/>
            <a:ext cx="20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535" y="3241545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Interface</a:t>
            </a:r>
          </a:p>
          <a:p>
            <a:pPr algn="ctr"/>
            <a:r>
              <a:rPr lang="en-US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Builder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  <a:p>
            <a:r>
              <a:rPr lang="en-US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10496</TotalTime>
  <Words>440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Architecture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43</cp:revision>
  <dcterms:created xsi:type="dcterms:W3CDTF">2018-01-23T04:52:59Z</dcterms:created>
  <dcterms:modified xsi:type="dcterms:W3CDTF">2018-03-06T05:37:58Z</dcterms:modified>
</cp:coreProperties>
</file>