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73" r:id="rId9"/>
    <p:sldId id="274" r:id="rId10"/>
    <p:sldId id="262" r:id="rId11"/>
    <p:sldId id="272" r:id="rId12"/>
    <p:sldId id="258" r:id="rId13"/>
    <p:sldId id="269" r:id="rId14"/>
    <p:sldId id="271" r:id="rId15"/>
    <p:sldId id="270" r:id="rId16"/>
    <p:sldId id="257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5360" y="254000"/>
            <a:ext cx="7731760" cy="6421120"/>
            <a:chOff x="975360" y="254000"/>
            <a:chExt cx="7731760" cy="64211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5360" y="254000"/>
              <a:ext cx="7731760" cy="642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2931742">
            <a:off x="4420260" y="1177843"/>
            <a:ext cx="4017375" cy="3217239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6536517" y="2905435"/>
            <a:ext cx="944664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556" y="2106384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9414" y="212724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Intent Recognition Engine (IRE)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4564" y="212725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32" idx="3"/>
            <a:endCxn id="8" idx="1"/>
          </p:cNvCxnSpPr>
          <p:nvPr/>
        </p:nvCxnSpPr>
        <p:spPr>
          <a:xfrm>
            <a:off x="3541740" y="2592610"/>
            <a:ext cx="342824" cy="12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4825815" y="4156536"/>
            <a:ext cx="1961035" cy="11156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5388244" y="2604770"/>
            <a:ext cx="1398606" cy="388763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10238066" y="350899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9284390" y="4101039"/>
            <a:ext cx="953676" cy="11711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3738442" y="3351038"/>
            <a:ext cx="1356462" cy="2064305"/>
            <a:chOff x="832955" y="4386262"/>
            <a:chExt cx="1356462" cy="20643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832955" y="5988902"/>
              <a:ext cx="13564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6786850" y="2636026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6786850" y="3756481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6786850" y="4914682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5388244" y="2604770"/>
            <a:ext cx="1398606" cy="150921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8035620" y="4471495"/>
            <a:ext cx="0" cy="44318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8035620" y="3351040"/>
            <a:ext cx="0" cy="40544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79B7F-4482-48C1-9E95-EBD3B3184E42}"/>
              </a:ext>
            </a:extLst>
          </p:cNvPr>
          <p:cNvSpPr/>
          <p:nvPr/>
        </p:nvSpPr>
        <p:spPr>
          <a:xfrm>
            <a:off x="2038060" y="211509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BWAPI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CF8DDD-67D1-4693-AE07-22195ECB8FC2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695236" y="2583904"/>
            <a:ext cx="342824" cy="8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290500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Interface</a:t>
            </a:r>
          </a:p>
          <a:p>
            <a:pPr algn="ctr"/>
            <a:r>
              <a:rPr lang="en-US" sz="1600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16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2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8160" y="50938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2320" y="180268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4154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183664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143760" y="3382522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143760" y="3997202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5235" y="3668371"/>
            <a:ext cx="93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UnitType</a:t>
            </a:r>
            <a:endParaRPr lang="en-US" sz="1600" dirty="0"/>
          </a:p>
          <a:p>
            <a:r>
              <a:rPr lang="en-US" sz="16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620000" y="3138704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104418" y="1198144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7620000" y="1843349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7620000" y="4474722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096000" y="3997202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5344160" y="2757727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1391920" y="2280206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72241" y="4013057"/>
            <a:ext cx="119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9771522" y="340515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8371840" y="3997202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BDA38-3674-4766-8A9E-FC5A870C4AEE}"/>
              </a:ext>
            </a:extLst>
          </p:cNvPr>
          <p:cNvSpPr/>
          <p:nvPr/>
        </p:nvSpPr>
        <p:spPr>
          <a:xfrm>
            <a:off x="4592320" y="529005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Squad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1185D-28C9-48E3-AF83-56D19481BD9B}"/>
              </a:ext>
            </a:extLst>
          </p:cNvPr>
          <p:cNvSpPr/>
          <p:nvPr/>
        </p:nvSpPr>
        <p:spPr>
          <a:xfrm>
            <a:off x="7020560" y="52462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860E9-C61D-4819-AC6C-EB42FB88463A}"/>
              </a:ext>
            </a:extLst>
          </p:cNvPr>
          <p:cNvSpPr/>
          <p:nvPr/>
        </p:nvSpPr>
        <p:spPr>
          <a:xfrm>
            <a:off x="7172960" y="53986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D98F2F-6E1F-404B-9187-1EBEA778FA8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344160" y="4474722"/>
            <a:ext cx="0" cy="815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246420" y="200676"/>
            <a:ext cx="6451346" cy="6547365"/>
            <a:chOff x="1615267" y="269909"/>
            <a:chExt cx="6451346" cy="65473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567257" y="317919"/>
              <a:ext cx="6547365" cy="64513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731">
            <a:off x="3955435" y="3257461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7576">
            <a:off x="3987101" y="711525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692106" y="563527"/>
            <a:ext cx="1815710" cy="2778788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  <p:sp>
        <p:nvSpPr>
          <p:cNvPr id="15" name="Oval 14"/>
          <p:cNvSpPr/>
          <p:nvPr/>
        </p:nvSpPr>
        <p:spPr>
          <a:xfrm>
            <a:off x="6122309" y="22760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0804" y="24061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0804" y="3585069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931742">
            <a:off x="4609337" y="1560194"/>
            <a:ext cx="649660" cy="64071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6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37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68" y="1725279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11773</TotalTime>
  <Words>595</Words>
  <Application>Microsoft Office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71</cp:revision>
  <dcterms:created xsi:type="dcterms:W3CDTF">2018-01-23T04:52:59Z</dcterms:created>
  <dcterms:modified xsi:type="dcterms:W3CDTF">2018-05-27T23:29:15Z</dcterms:modified>
</cp:coreProperties>
</file>