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IIoT</a:t>
            </a:r>
            <a:r>
              <a:rPr lang="en-US" altLang="zh-CN" dirty="0" smtClean="0"/>
              <a:t> Gateway</a:t>
            </a:r>
            <a:br>
              <a:rPr lang="en-US" altLang="zh-CN" dirty="0" smtClean="0"/>
            </a:br>
            <a:r>
              <a:rPr lang="en-US" altLang="zh-CN" dirty="0" smtClean="0"/>
              <a:t>Research Development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网络网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网络网卡</Template>
  <TotalTime>40</TotalTime>
  <Words>2</Words>
  <Application>Microsoft Office PowerPoint</Application>
  <PresentationFormat>全屏显示(4:3)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网络网卡</vt:lpstr>
      <vt:lpstr>IIoT Gateway Research Development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14</cp:revision>
  <dcterms:modified xsi:type="dcterms:W3CDTF">2021-03-10T08:30:30Z</dcterms:modified>
</cp:coreProperties>
</file>