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3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2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e.aliyun.com/sdzl/DataMining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IIoT</a:t>
            </a:r>
            <a:r>
              <a:rPr lang="en-US" altLang="zh-CN" dirty="0" smtClean="0"/>
              <a:t> Gateway</a:t>
            </a:r>
            <a:br>
              <a:rPr lang="en-US" altLang="zh-CN" dirty="0" smtClean="0"/>
            </a:br>
            <a:r>
              <a:rPr lang="en-US" altLang="zh-CN" dirty="0" smtClean="0"/>
              <a:t>Research Development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KEPWare</a:t>
            </a:r>
            <a:r>
              <a:rPr lang="en-US" altLang="zh-CN" dirty="0" smtClean="0"/>
              <a:t> Software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4653136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Kepware</a:t>
            </a:r>
            <a:r>
              <a:rPr lang="zh-CN" altLang="en-US" dirty="0" smtClean="0"/>
              <a:t>现有的功能：数</a:t>
            </a:r>
            <a:r>
              <a:rPr lang="zh-CN" altLang="en-US" dirty="0" smtClean="0"/>
              <a:t>据采集技</a:t>
            </a:r>
            <a:r>
              <a:rPr lang="zh-CN" altLang="en-US" dirty="0" smtClean="0"/>
              <a:t>术</a:t>
            </a:r>
            <a:r>
              <a:rPr lang="en-US" altLang="zh-CN" dirty="0" smtClean="0"/>
              <a:t>;  </a:t>
            </a:r>
            <a:r>
              <a:rPr lang="zh-CN" altLang="en-US" dirty="0" smtClean="0"/>
              <a:t>历</a:t>
            </a:r>
            <a:r>
              <a:rPr lang="zh-CN" altLang="en-US" dirty="0" smtClean="0"/>
              <a:t>史数据访</a:t>
            </a:r>
            <a:r>
              <a:rPr lang="zh-CN" altLang="en-US" dirty="0" smtClean="0"/>
              <a:t>问</a:t>
            </a:r>
            <a:r>
              <a:rPr lang="en-US" altLang="zh-CN" dirty="0" smtClean="0"/>
              <a:t>;  </a:t>
            </a:r>
            <a:r>
              <a:rPr lang="zh-CN" altLang="en-US" dirty="0" smtClean="0"/>
              <a:t>报</a:t>
            </a:r>
            <a:r>
              <a:rPr lang="zh-CN" altLang="en-US" dirty="0" smtClean="0"/>
              <a:t>警和事件处</a:t>
            </a:r>
            <a:r>
              <a:rPr lang="zh-CN" altLang="en-US" dirty="0" smtClean="0"/>
              <a:t>理</a:t>
            </a:r>
            <a:r>
              <a:rPr lang="en-US" altLang="zh-CN" dirty="0" smtClean="0"/>
              <a:t>;  </a:t>
            </a:r>
            <a:r>
              <a:rPr lang="zh-CN" altLang="en-US" dirty="0" smtClean="0"/>
              <a:t>数</a:t>
            </a:r>
            <a:r>
              <a:rPr lang="zh-CN" altLang="en-US" dirty="0" smtClean="0"/>
              <a:t>据冗余技</a:t>
            </a:r>
            <a:r>
              <a:rPr lang="zh-CN" altLang="en-US" dirty="0" smtClean="0"/>
              <a:t>术</a:t>
            </a:r>
            <a:r>
              <a:rPr lang="en-US" altLang="zh-CN" dirty="0" smtClean="0"/>
              <a:t>; </a:t>
            </a:r>
            <a:r>
              <a:rPr lang="zh-CN" altLang="en-US" dirty="0" smtClean="0"/>
              <a:t>远</a:t>
            </a:r>
            <a:r>
              <a:rPr lang="zh-CN" altLang="en-US" dirty="0" smtClean="0"/>
              <a:t>程数据访</a:t>
            </a:r>
            <a:r>
              <a:rPr lang="zh-CN" altLang="en-US" dirty="0" smtClean="0"/>
              <a:t>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目</a:t>
            </a:r>
            <a:r>
              <a:rPr lang="zh-CN" altLang="en-US" dirty="0" smtClean="0"/>
              <a:t>前我们采用的是</a:t>
            </a:r>
            <a:r>
              <a:rPr lang="en-US" altLang="zh-CN" dirty="0" err="1" smtClean="0"/>
              <a:t>kepware</a:t>
            </a:r>
            <a:r>
              <a:rPr lang="zh-CN" altLang="en-US" dirty="0" smtClean="0"/>
              <a:t>破解版实现数据采集及收发，开发上电版数采上位机软件，困难点在各协议通信的数据采集和功能逻辑的开发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052736"/>
            <a:ext cx="4608512" cy="355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HSL C# / Java</a:t>
            </a:r>
            <a:r>
              <a:rPr lang="zh-CN" altLang="en-US" dirty="0" smtClean="0"/>
              <a:t>库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HSL</a:t>
            </a:r>
            <a:r>
              <a:rPr lang="zh-CN" altLang="en-US" dirty="0" smtClean="0"/>
              <a:t>专注于解决工业网络间的复杂的数据通信问题，解决多个独立程序之间的数据通信</a:t>
            </a:r>
            <a:r>
              <a:rPr lang="zh-CN" altLang="en-US" dirty="0" smtClean="0"/>
              <a:t>， </a:t>
            </a:r>
            <a:r>
              <a:rPr lang="zh-CN" altLang="en-US" dirty="0" smtClean="0"/>
              <a:t>可以用来构建各种各样的应用程序</a:t>
            </a:r>
            <a:r>
              <a:rPr lang="zh-CN" altLang="en-US" dirty="0" smtClean="0"/>
              <a:t>，，</a:t>
            </a:r>
            <a:r>
              <a:rPr lang="zh-CN" altLang="en-US" dirty="0" smtClean="0"/>
              <a:t>上位机软</a:t>
            </a:r>
            <a:r>
              <a:rPr lang="zh-CN" altLang="en-US" dirty="0" smtClean="0"/>
              <a:t>件，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系统，历史追述系统，生产管理系统，</a:t>
            </a:r>
            <a:r>
              <a:rPr lang="en-US" altLang="zh-CN" dirty="0" smtClean="0"/>
              <a:t>MES</a:t>
            </a:r>
            <a:r>
              <a:rPr lang="zh-CN" altLang="en-US" dirty="0" smtClean="0"/>
              <a:t>系</a:t>
            </a:r>
            <a:r>
              <a:rPr lang="zh-CN" altLang="en-US" dirty="0" smtClean="0"/>
              <a:t>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目</a:t>
            </a:r>
            <a:r>
              <a:rPr lang="zh-CN" altLang="en-US" dirty="0" smtClean="0"/>
              <a:t>前数采组发现国人自主开发的数据通信库，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已</a:t>
            </a:r>
            <a:r>
              <a:rPr lang="zh-CN" altLang="en-US" dirty="0" smtClean="0"/>
              <a:t>经获得长期使用权，提供购买原码服务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HSL C#</a:t>
            </a:r>
            <a:r>
              <a:rPr lang="zh-CN" altLang="en-US" dirty="0" smtClean="0"/>
              <a:t>库 </a:t>
            </a:r>
            <a:r>
              <a:rPr lang="en-US" altLang="zh-CN" dirty="0" smtClean="0"/>
              <a:t>Test Demo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268760"/>
            <a:ext cx="5328592" cy="3203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59632" y="4653136"/>
            <a:ext cx="6912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我们获取了测试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源码，并可以编译及进行二次修改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目前在进行工作主要为协议功能通信验证</a:t>
            </a:r>
            <a:endParaRPr lang="en-US" altLang="zh-CN" dirty="0" smtClean="0"/>
          </a:p>
          <a:p>
            <a:r>
              <a:rPr lang="zh-CN" altLang="en-US" dirty="0" smtClean="0"/>
              <a:t>也可基于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修</a:t>
            </a:r>
            <a:r>
              <a:rPr lang="zh-CN" altLang="en-US" dirty="0" smtClean="0"/>
              <a:t>改</a:t>
            </a:r>
            <a:r>
              <a:rPr lang="zh-CN" altLang="en-US" dirty="0" smtClean="0"/>
              <a:t>功能代码适应简单需求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上电智联</a:t>
            </a:r>
            <a:endParaRPr lang="zh-CN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124744"/>
            <a:ext cx="584807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9552" y="4725144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</a:t>
            </a:r>
            <a:r>
              <a:rPr lang="zh-CN" altLang="en-US" dirty="0" smtClean="0"/>
              <a:t>拟</a:t>
            </a:r>
            <a:r>
              <a:rPr lang="en-US" altLang="zh-CN" dirty="0" err="1" smtClean="0"/>
              <a:t>kepware</a:t>
            </a:r>
            <a:r>
              <a:rPr lang="zh-CN" altLang="en-US" dirty="0" smtClean="0"/>
              <a:t>软件，基于</a:t>
            </a:r>
            <a:r>
              <a:rPr lang="en-US" altLang="zh-CN" dirty="0" smtClean="0"/>
              <a:t>HSL</a:t>
            </a:r>
            <a:r>
              <a:rPr lang="zh-CN" altLang="en-US" dirty="0" smtClean="0"/>
              <a:t>工业通信库，使用</a:t>
            </a:r>
            <a:r>
              <a:rPr lang="en-US" altLang="zh-CN" dirty="0" smtClean="0"/>
              <a:t>c#</a:t>
            </a:r>
            <a:r>
              <a:rPr lang="zh-CN" altLang="en-US" dirty="0" smtClean="0"/>
              <a:t>或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语言开发上电智联自主工业数据采集工具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目前</a:t>
            </a:r>
            <a:r>
              <a:rPr lang="zh-CN" altLang="en-US" dirty="0" smtClean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c#</a:t>
            </a:r>
            <a:r>
              <a:rPr lang="zh-CN" altLang="en-US" dirty="0" smtClean="0"/>
              <a:t>，依照</a:t>
            </a:r>
            <a:r>
              <a:rPr lang="en-US" altLang="zh-CN" dirty="0" err="1" smtClean="0"/>
              <a:t>kepware</a:t>
            </a:r>
            <a:r>
              <a:rPr lang="zh-CN" altLang="en-US" dirty="0" smtClean="0"/>
              <a:t>软件，实现了基本的数据配置及通信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Developer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 smtClean="0"/>
              <a:t>代码已上</a:t>
            </a:r>
            <a:r>
              <a:rPr lang="zh-CN" altLang="en-US" sz="1800" dirty="0" smtClean="0"/>
              <a:t>传</a:t>
            </a:r>
            <a:r>
              <a:rPr lang="zh-CN" altLang="en-US" sz="1800" dirty="0" smtClean="0"/>
              <a:t>至 </a:t>
            </a:r>
            <a:r>
              <a:rPr lang="en-US" altLang="zh-CN" sz="1800" dirty="0" smtClean="0">
                <a:hlinkClick r:id="rId2"/>
              </a:rPr>
              <a:t>https</a:t>
            </a:r>
            <a:r>
              <a:rPr lang="en-US" altLang="zh-CN" sz="1800" dirty="0" smtClean="0">
                <a:hlinkClick r:id="rId2"/>
              </a:rPr>
              <a:t>://</a:t>
            </a:r>
            <a:r>
              <a:rPr lang="en-US" altLang="zh-CN" sz="1800" dirty="0" smtClean="0">
                <a:hlinkClick r:id="rId2"/>
              </a:rPr>
              <a:t>code.aliyun.com/sdzl/DataMining.git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采用</a:t>
            </a:r>
            <a:r>
              <a:rPr lang="en-US" altLang="zh-CN" sz="1800" dirty="0" err="1" smtClean="0"/>
              <a:t>git</a:t>
            </a:r>
            <a:r>
              <a:rPr lang="zh-CN" altLang="en-US" sz="1800" dirty="0" smtClean="0"/>
              <a:t>形式版本管理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方</a:t>
            </a:r>
            <a:r>
              <a:rPr lang="zh-CN" altLang="en-US" sz="1800" dirty="0" smtClean="0"/>
              <a:t>便数采组共同</a:t>
            </a:r>
            <a:r>
              <a:rPr lang="zh-CN" altLang="en-US" sz="1800" dirty="0" smtClean="0"/>
              <a:t>完成上电智联自主工业数据采集工具</a:t>
            </a: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zh-CN" alt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284984"/>
            <a:ext cx="5096897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40391" y="3573016"/>
            <a:ext cx="3803609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在非嵌入式，硬件无要求平台基础上，开发类</a:t>
            </a:r>
            <a:r>
              <a:rPr lang="en-US" altLang="zh-CN" dirty="0" err="1" smtClean="0"/>
              <a:t>kepware</a:t>
            </a:r>
            <a:r>
              <a:rPr lang="zh-CN" altLang="en-US" dirty="0" smtClean="0"/>
              <a:t>上位软件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初</a:t>
            </a:r>
            <a:r>
              <a:rPr lang="zh-CN" altLang="en-US" dirty="0" smtClean="0"/>
              <a:t>步通信库采用</a:t>
            </a:r>
            <a:r>
              <a:rPr lang="en-US" altLang="zh-CN" dirty="0" smtClean="0"/>
              <a:t>HSL</a:t>
            </a:r>
            <a:r>
              <a:rPr lang="zh-CN" altLang="en-US" dirty="0" smtClean="0"/>
              <a:t>通信库，使用</a:t>
            </a:r>
            <a:r>
              <a:rPr lang="en-US" altLang="zh-CN" dirty="0" smtClean="0"/>
              <a:t>c#/java</a:t>
            </a:r>
            <a:r>
              <a:rPr lang="zh-CN" altLang="en-US" dirty="0" smtClean="0"/>
              <a:t>进行开发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管理</a:t>
            </a:r>
            <a:r>
              <a:rPr lang="en-US" altLang="zh-CN" dirty="0" err="1" smtClean="0"/>
              <a:t>aliyun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实现数采组多人协作开发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网络网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网络网卡</Template>
  <TotalTime>1064</TotalTime>
  <Words>470</Words>
  <Application>Microsoft Office PowerPoint</Application>
  <PresentationFormat>全屏显示(4:3)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网络网卡</vt:lpstr>
      <vt:lpstr>IIoT Gateway Research Development</vt:lpstr>
      <vt:lpstr>KEPWare Software</vt:lpstr>
      <vt:lpstr>HSL C# / Java库 </vt:lpstr>
      <vt:lpstr>HSL C#库 Test Demo</vt:lpstr>
      <vt:lpstr>上电智联</vt:lpstr>
      <vt:lpstr>Developer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116</cp:revision>
  <dcterms:modified xsi:type="dcterms:W3CDTF">2021-03-11T01:34:18Z</dcterms:modified>
</cp:coreProperties>
</file>