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5" r:id="rId5"/>
    <p:sldId id="26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2" autoAdjust="0"/>
  </p:normalViewPr>
  <p:slideViewPr>
    <p:cSldViewPr>
      <p:cViewPr varScale="1">
        <p:scale>
          <a:sx n="69" d="100"/>
          <a:sy n="69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WoMaster</a:t>
            </a:r>
            <a:r>
              <a:rPr lang="en-US" altLang="zh-CN" dirty="0" smtClean="0"/>
              <a:t> &amp; YZF .Net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合作协议拟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212976"/>
            <a:ext cx="8075240" cy="2913187"/>
          </a:xfrm>
        </p:spPr>
        <p:txBody>
          <a:bodyPr/>
          <a:lstStyle/>
          <a:p>
            <a:r>
              <a:rPr lang="zh-CN" altLang="en-US" dirty="0" smtClean="0"/>
              <a:t>现有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r>
              <a:rPr lang="zh-CN" altLang="en-US" dirty="0" smtClean="0"/>
              <a:t>如有新功能，按双方约定好功能及收费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1245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3861048"/>
            <a:ext cx="8075240" cy="2265115"/>
          </a:xfrm>
        </p:spPr>
        <p:txBody>
          <a:bodyPr/>
          <a:lstStyle/>
          <a:p>
            <a:r>
              <a:rPr lang="zh-CN" altLang="en-US" dirty="0" smtClean="0"/>
              <a:t>维护好现存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，随时功能添加修改</a:t>
            </a:r>
            <a:endParaRPr lang="en-US" altLang="zh-CN" dirty="0" smtClean="0"/>
          </a:p>
          <a:p>
            <a:r>
              <a:rPr lang="zh-CN" altLang="en-US" dirty="0" smtClean="0"/>
              <a:t>收费</a:t>
            </a:r>
            <a:r>
              <a:rPr lang="en-US" altLang="zh-CN" dirty="0" smtClean="0"/>
              <a:t>RMB 1000 / Monthly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68294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05064"/>
            <a:ext cx="8291264" cy="2337123"/>
          </a:xfrm>
        </p:spPr>
        <p:txBody>
          <a:bodyPr/>
          <a:lstStyle/>
          <a:p>
            <a:r>
              <a:rPr lang="zh-CN" altLang="en-US" dirty="0" smtClean="0"/>
              <a:t>在方案二的基础上，增补项目协助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PLC, </a:t>
            </a:r>
            <a:r>
              <a:rPr lang="zh-CN" altLang="en-US" dirty="0" smtClean="0"/>
              <a:t>工控协议，规则链功能援助，如有必要，可现场协作开发</a:t>
            </a:r>
            <a:endParaRPr lang="en-US" altLang="zh-CN" dirty="0" smtClean="0"/>
          </a:p>
          <a:p>
            <a:r>
              <a:rPr lang="zh-CN" altLang="en-US" dirty="0" smtClean="0"/>
              <a:t>收费</a:t>
            </a:r>
            <a:r>
              <a:rPr lang="en-US" altLang="zh-CN" smtClean="0"/>
              <a:t>RMB </a:t>
            </a:r>
            <a:r>
              <a:rPr lang="en-US" altLang="zh-CN" smtClean="0"/>
              <a:t>1500 </a:t>
            </a:r>
            <a:r>
              <a:rPr lang="en-US" altLang="zh-CN" dirty="0" smtClean="0"/>
              <a:t>/ Monthly</a:t>
            </a:r>
            <a:endParaRPr lang="zh-CN" altLang="en-US" dirty="0" smtClean="0"/>
          </a:p>
          <a:p>
            <a:endParaRPr lang="en-US" altLang="zh-C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68294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software\zhongbo\合作意向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493" y="1600200"/>
            <a:ext cx="312901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网络网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网络网卡</Template>
  <TotalTime>73</TotalTime>
  <Words>111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网络网卡</vt:lpstr>
      <vt:lpstr>WoMaster &amp; YZF .Net</vt:lpstr>
      <vt:lpstr>方案一</vt:lpstr>
      <vt:lpstr>方案二</vt:lpstr>
      <vt:lpstr>方案三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20</cp:revision>
  <dcterms:modified xsi:type="dcterms:W3CDTF">2021-03-24T07:32:27Z</dcterms:modified>
</cp:coreProperties>
</file>