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IIoT</a:t>
            </a:r>
            <a:r>
              <a:rPr lang="en-US" altLang="zh-CN" dirty="0" smtClean="0"/>
              <a:t> Gateway</a:t>
            </a:r>
            <a:br>
              <a:rPr lang="en-US" altLang="zh-CN" dirty="0" smtClean="0"/>
            </a:br>
            <a:r>
              <a:rPr lang="zh-CN" altLang="en-US" dirty="0" smtClean="0"/>
              <a:t>数</a:t>
            </a:r>
            <a:r>
              <a:rPr lang="zh-CN" altLang="en-US" dirty="0" smtClean="0"/>
              <a:t>据采集通信软件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智创中心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上电智联网关采集软件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5686715" cy="32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3648" y="4941168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MQTT Client</a:t>
            </a:r>
            <a:r>
              <a:rPr lang="zh-CN" altLang="en-US" dirty="0" smtClean="0"/>
              <a:t>监听事件：获取发布的值数据</a:t>
            </a:r>
            <a:r>
              <a:rPr lang="en-US" altLang="zh-CN" dirty="0" smtClean="0"/>
              <a:t>(</a:t>
            </a:r>
            <a:r>
              <a:rPr lang="zh-CN" altLang="en-US" dirty="0" smtClean="0"/>
              <a:t>测试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上电智联网关采集软件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</a:t>
            </a:r>
            <a:r>
              <a:rPr lang="zh-CN" altLang="en-US" dirty="0" smtClean="0"/>
              <a:t>要</a:t>
            </a:r>
            <a:r>
              <a:rPr lang="zh-CN" altLang="en-US" dirty="0" smtClean="0"/>
              <a:t>丁</a:t>
            </a:r>
            <a:r>
              <a:rPr lang="zh-CN" altLang="en-US" dirty="0" smtClean="0"/>
              <a:t>协助测试，西门子仿真</a:t>
            </a:r>
            <a:r>
              <a:rPr lang="en-US" altLang="zh-CN" dirty="0" smtClean="0"/>
              <a:t>PLC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 S7</a:t>
            </a:r>
            <a:r>
              <a:rPr lang="zh-CN" altLang="en-US" dirty="0" smtClean="0"/>
              <a:t>协议数据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等待背景墙更多</a:t>
            </a:r>
            <a:r>
              <a:rPr lang="en-US" altLang="zh-CN" dirty="0" smtClean="0"/>
              <a:t>PLC</a:t>
            </a:r>
            <a:r>
              <a:rPr lang="zh-CN" altLang="en-US" dirty="0" smtClean="0"/>
              <a:t>型号测试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并发性能测试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</a:t>
            </a:r>
            <a:r>
              <a:rPr lang="zh-CN" altLang="en-US" dirty="0" smtClean="0"/>
              <a:t>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南向协议支</a:t>
            </a:r>
            <a:r>
              <a:rPr lang="zh-CN" altLang="en-US" sz="2800" dirty="0" smtClean="0"/>
              <a:t>持对市面主流</a:t>
            </a:r>
            <a:r>
              <a:rPr lang="en-US" altLang="zh-CN" sz="2800" dirty="0" smtClean="0"/>
              <a:t>PLC,  </a:t>
            </a:r>
            <a:r>
              <a:rPr lang="zh-CN" altLang="en-US" sz="2800" dirty="0" smtClean="0"/>
              <a:t>工控设备进行数据采集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南</a:t>
            </a:r>
            <a:r>
              <a:rPr lang="zh-CN" altLang="en-US" sz="2800" dirty="0" smtClean="0"/>
              <a:t>向硬件层包含串口，网口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北向协议主要为</a:t>
            </a:r>
            <a:r>
              <a:rPr lang="en-US" altLang="zh-CN" sz="2800" dirty="0" smtClean="0"/>
              <a:t>MQTT / </a:t>
            </a:r>
            <a:r>
              <a:rPr lang="en-US" altLang="zh-CN" sz="2800" dirty="0" err="1" smtClean="0"/>
              <a:t>WebSocket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等，主要硬件层为网口，</a:t>
            </a:r>
            <a:r>
              <a:rPr lang="en-US" altLang="zh-CN" sz="2800" dirty="0" smtClean="0"/>
              <a:t>4G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等形式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按照现场网络拓扑，灵活配置需要采集机器参数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高</a:t>
            </a:r>
            <a:r>
              <a:rPr lang="zh-CN" altLang="en-US" sz="2800" dirty="0" smtClean="0"/>
              <a:t>并发与局域网内多台设备通信并采集数据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对现有配置可完成</a:t>
            </a:r>
            <a:r>
              <a:rPr lang="zh-CN" altLang="en-US" sz="2800" dirty="0" smtClean="0"/>
              <a:t>启动，暂停，删除等功能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… …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结合公司实情，采用第三方集成开源协议栈，满足数采协议采集</a:t>
            </a:r>
            <a:r>
              <a:rPr lang="zh-CN" altLang="en-US" sz="2400" dirty="0" smtClean="0"/>
              <a:t>（</a:t>
            </a:r>
            <a:r>
              <a:rPr lang="zh-CN" altLang="en-US" sz="2000" dirty="0" smtClean="0"/>
              <a:t>已在无锡现场测试，基本满足</a:t>
            </a:r>
            <a:r>
              <a:rPr lang="en-US" altLang="zh-CN" sz="2000" dirty="0" smtClean="0"/>
              <a:t>75%</a:t>
            </a:r>
            <a:r>
              <a:rPr lang="zh-CN" altLang="en-US" sz="2000" dirty="0" smtClean="0"/>
              <a:t>主流</a:t>
            </a:r>
            <a:r>
              <a:rPr lang="en-US" altLang="zh-CN" sz="2000" dirty="0" smtClean="0"/>
              <a:t>PLC</a:t>
            </a:r>
            <a:r>
              <a:rPr lang="zh-CN" altLang="en-US" sz="2000" dirty="0" smtClean="0"/>
              <a:t>等通信需求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dirty="0" smtClean="0"/>
              <a:t>现阶段在硬件无关的情况下，采用</a:t>
            </a:r>
            <a:r>
              <a:rPr lang="en-US" altLang="zh-CN" sz="2400" dirty="0" smtClean="0"/>
              <a:t>C# 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开发仿</a:t>
            </a:r>
            <a:r>
              <a:rPr lang="en-US" altLang="zh-CN" sz="2400" dirty="0" err="1" smtClean="0"/>
              <a:t>KepServer</a:t>
            </a:r>
            <a:r>
              <a:rPr lang="zh-CN" altLang="en-US" sz="2400" dirty="0" smtClean="0"/>
              <a:t>控制软件</a:t>
            </a: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pPr>
              <a:buFont typeface="Wingdings" pitchFamily="2" charset="2"/>
              <a:buChar char="Ø"/>
            </a:pP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上电智联网关采集软件说明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509120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界面说明</a:t>
            </a:r>
            <a:r>
              <a:rPr lang="en-US" altLang="zh-CN" dirty="0" smtClean="0"/>
              <a:t>: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标题栏为公司名称及</a:t>
            </a:r>
            <a:r>
              <a:rPr lang="en-US" altLang="zh-CN" dirty="0" smtClean="0"/>
              <a:t>Icon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菜</a:t>
            </a:r>
            <a:r>
              <a:rPr lang="zh-CN" altLang="en-US" dirty="0" smtClean="0"/>
              <a:t>单栏目前含有公司简介，点击自动导航至工业互联网平台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左</a:t>
            </a:r>
            <a:r>
              <a:rPr lang="zh-CN" altLang="en-US" dirty="0" smtClean="0"/>
              <a:t>侧导航栏为需要采集通道及点位，目前先集成西门子</a:t>
            </a:r>
            <a:r>
              <a:rPr lang="en-US" altLang="zh-CN" dirty="0" smtClean="0"/>
              <a:t>S7</a:t>
            </a:r>
            <a:r>
              <a:rPr lang="zh-CN" altLang="en-US" dirty="0" smtClean="0"/>
              <a:t>协议及</a:t>
            </a:r>
            <a:r>
              <a:rPr lang="en-US" altLang="zh-CN" dirty="0" smtClean="0"/>
              <a:t>MQTT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中间展示配置好的通道</a:t>
            </a:r>
            <a:r>
              <a:rPr lang="en-US" altLang="zh-CN" dirty="0" smtClean="0"/>
              <a:t>/</a:t>
            </a:r>
            <a:r>
              <a:rPr lang="zh-CN" altLang="en-US" dirty="0" smtClean="0"/>
              <a:t>点位并可做连接，断开，删除等动作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下方为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记录栏，显示状态信息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… …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6120680" cy="2962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上电智联网关采集软件说明</a:t>
            </a:r>
            <a:endParaRPr lang="zh-CN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25622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12776"/>
            <a:ext cx="6847309" cy="1023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51920" y="2780928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双击左侧西门子导航栏，可配置西门子</a:t>
            </a:r>
            <a:r>
              <a:rPr lang="en-US" altLang="zh-CN" dirty="0" smtClean="0"/>
              <a:t>S7</a:t>
            </a:r>
            <a:r>
              <a:rPr lang="zh-CN" altLang="en-US" dirty="0" smtClean="0"/>
              <a:t>协议，包括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地址，端口号，机架号，槽号，</a:t>
            </a:r>
            <a:r>
              <a:rPr lang="en-US" altLang="zh-CN" dirty="0" smtClean="0"/>
              <a:t>PLC</a:t>
            </a:r>
            <a:r>
              <a:rPr lang="zh-CN" altLang="en-US" dirty="0" smtClean="0"/>
              <a:t>变量，长度及读取间隔时间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设</a:t>
            </a:r>
            <a:r>
              <a:rPr lang="zh-CN" altLang="en-US" dirty="0" smtClean="0"/>
              <a:t>定完成在显示层为相应添加记录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上电智联网关采集软件说明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245625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35896" y="1844824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北向协议支持流行</a:t>
            </a:r>
            <a:r>
              <a:rPr lang="en-US" altLang="zh-CN" dirty="0" smtClean="0"/>
              <a:t>MQTT</a:t>
            </a:r>
            <a:r>
              <a:rPr lang="zh-CN" altLang="en-US" dirty="0" smtClean="0"/>
              <a:t>上传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如正确配置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会提示连接成功</a:t>
            </a:r>
            <a:endParaRPr lang="en-US" altLang="zh-CN" dirty="0" smtClean="0"/>
          </a:p>
          <a:p>
            <a:r>
              <a:rPr lang="zh-CN" altLang="en-US" dirty="0" smtClean="0"/>
              <a:t>如错误配置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会提示检查网络设置和连线 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077072"/>
            <a:ext cx="5976664" cy="249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上电智联网关采集软件说明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401281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32040" y="1772816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默</a:t>
            </a:r>
            <a:r>
              <a:rPr lang="zh-CN" altLang="en-US" dirty="0" smtClean="0"/>
              <a:t>认通道及变量为</a:t>
            </a:r>
            <a:r>
              <a:rPr lang="en-US" altLang="zh-CN" dirty="0" err="1" smtClean="0"/>
              <a:t>InActive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右击出现配置项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选择启用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如成功连接，状态由</a:t>
            </a:r>
            <a:r>
              <a:rPr lang="en-US" altLang="zh-CN" dirty="0" err="1" smtClean="0"/>
              <a:t>InActive</a:t>
            </a:r>
            <a:r>
              <a:rPr lang="zh-CN" altLang="en-US" dirty="0" smtClean="0"/>
              <a:t>转变为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支</a:t>
            </a:r>
            <a:r>
              <a:rPr lang="zh-CN" altLang="en-US" dirty="0" smtClean="0"/>
              <a:t>持同一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地址多个变量设置，如已存在连接会自动附着任务队列等待处理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状态栏显示配置</a:t>
            </a:r>
            <a:r>
              <a:rPr lang="zh-CN" altLang="en-US" dirty="0" smtClean="0"/>
              <a:t>启用</a:t>
            </a:r>
            <a:r>
              <a:rPr lang="zh-CN" altLang="en-US" dirty="0" smtClean="0"/>
              <a:t>成功或者失败结果信息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414865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上电智联网关采集软件说明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413041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2132856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在设置栏位中的通道及变量也可以设置关闭通道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右</a:t>
            </a:r>
            <a:r>
              <a:rPr lang="zh-CN" altLang="en-US" dirty="0" smtClean="0"/>
              <a:t>击出现配置项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如成</a:t>
            </a:r>
            <a:r>
              <a:rPr lang="zh-CN" altLang="en-US" dirty="0" smtClean="0"/>
              <a:t>功设置，</a:t>
            </a:r>
            <a:r>
              <a:rPr lang="zh-CN" altLang="en-US" dirty="0" smtClean="0"/>
              <a:t>状态</a:t>
            </a:r>
            <a:r>
              <a:rPr lang="zh-CN" altLang="en-US" dirty="0" smtClean="0"/>
              <a:t>由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转</a:t>
            </a:r>
            <a:r>
              <a:rPr lang="zh-CN" altLang="en-US" dirty="0" smtClean="0"/>
              <a:t>变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InActive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pPr marL="342900" indent="-342900">
              <a:buAutoNum type="arabicPeriod" startAt="3"/>
            </a:pPr>
            <a:r>
              <a:rPr lang="zh-CN" altLang="en-US" dirty="0" smtClean="0"/>
              <a:t>状</a:t>
            </a:r>
            <a:r>
              <a:rPr lang="zh-CN" altLang="en-US" dirty="0" smtClean="0"/>
              <a:t>态栏显示配</a:t>
            </a:r>
            <a:r>
              <a:rPr lang="zh-CN" altLang="en-US" dirty="0" smtClean="0"/>
              <a:t>置关闭成功或者失败信息</a:t>
            </a:r>
            <a:endParaRPr lang="en-US" altLang="zh-CN" dirty="0" smtClean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4364836" cy="165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上电智联网关采集软</a:t>
            </a:r>
            <a:r>
              <a:rPr lang="zh-CN" altLang="en-US" dirty="0" smtClean="0"/>
              <a:t>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</a:t>
            </a:r>
            <a:r>
              <a:rPr lang="zh-CN" altLang="en-US" dirty="0" smtClean="0"/>
              <a:t>成了对</a:t>
            </a:r>
            <a:r>
              <a:rPr lang="en-US" altLang="zh-CN" dirty="0" smtClean="0"/>
              <a:t>s7</a:t>
            </a:r>
            <a:r>
              <a:rPr lang="zh-CN" altLang="en-US" dirty="0" smtClean="0"/>
              <a:t>协议，</a:t>
            </a:r>
            <a:r>
              <a:rPr lang="en-US" altLang="zh-CN" dirty="0" smtClean="0"/>
              <a:t>MQTT</a:t>
            </a:r>
            <a:r>
              <a:rPr lang="zh-CN" altLang="en-US" dirty="0" smtClean="0"/>
              <a:t>协议配置功能测试</a:t>
            </a:r>
            <a:endParaRPr lang="en-US" altLang="zh-CN" dirty="0" smtClean="0"/>
          </a:p>
          <a:p>
            <a:r>
              <a:rPr lang="zh-CN" altLang="en-US" dirty="0" smtClean="0"/>
              <a:t>完</a:t>
            </a:r>
            <a:r>
              <a:rPr lang="zh-CN" altLang="en-US" dirty="0" smtClean="0"/>
              <a:t>成了</a:t>
            </a:r>
            <a:r>
              <a:rPr lang="en-US" altLang="zh-CN" dirty="0" smtClean="0"/>
              <a:t>MQTT</a:t>
            </a:r>
            <a:r>
              <a:rPr lang="zh-CN" altLang="en-US" dirty="0" smtClean="0"/>
              <a:t>上发信息功能测试</a:t>
            </a:r>
            <a:endParaRPr lang="en-US" altLang="zh-CN" dirty="0" smtClean="0"/>
          </a:p>
          <a:p>
            <a:r>
              <a:rPr lang="zh-CN" altLang="en-US" dirty="0" smtClean="0"/>
              <a:t>完</a:t>
            </a:r>
            <a:r>
              <a:rPr lang="zh-CN" altLang="en-US" dirty="0" smtClean="0"/>
              <a:t>成了对配置信息进行启动，停止，删除的功能测试</a:t>
            </a:r>
            <a:endParaRPr lang="en-US" altLang="zh-CN" dirty="0" smtClean="0"/>
          </a:p>
          <a:p>
            <a:r>
              <a:rPr lang="zh-CN" altLang="en-US" dirty="0" smtClean="0"/>
              <a:t>完</a:t>
            </a:r>
            <a:r>
              <a:rPr lang="zh-CN" altLang="en-US" dirty="0" smtClean="0"/>
              <a:t>成了伪数据，</a:t>
            </a:r>
            <a:r>
              <a:rPr lang="en-US" altLang="zh-CN" dirty="0" smtClean="0"/>
              <a:t>s7-&gt;MQTT-&gt;pub</a:t>
            </a:r>
            <a:r>
              <a:rPr lang="zh-CN" altLang="en-US" dirty="0" smtClean="0"/>
              <a:t>的集成测试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网络网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网络网卡</Template>
  <TotalTime>126</TotalTime>
  <Words>829</Words>
  <Application>Microsoft Office PowerPoint</Application>
  <PresentationFormat>全屏显示(4:3)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网络网卡</vt:lpstr>
      <vt:lpstr>IIoT Gateway 数据采集通信软件</vt:lpstr>
      <vt:lpstr>需求分析</vt:lpstr>
      <vt:lpstr>开发方案</vt:lpstr>
      <vt:lpstr>上电智联网关采集软件说明</vt:lpstr>
      <vt:lpstr>上电智联网关采集软件说明</vt:lpstr>
      <vt:lpstr>上电智联网关采集软件说明</vt:lpstr>
      <vt:lpstr>上电智联网关采集软件说明</vt:lpstr>
      <vt:lpstr>上电智联网关采集软件说明</vt:lpstr>
      <vt:lpstr>上电智联网关采集软件 测试</vt:lpstr>
      <vt:lpstr>上电智联网关采集软件 测试</vt:lpstr>
      <vt:lpstr>上电智联网关采集软件 测试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30</cp:revision>
  <dcterms:modified xsi:type="dcterms:W3CDTF">2021-03-23T09:53:36Z</dcterms:modified>
</cp:coreProperties>
</file>