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A2D63CD-97F4-48E2-9C77-1D841923723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AF64C88-088C-4C81-9D18-1F4F1EACFEAB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91C871-3C79-493B-AA5F-38C09B7ED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网关产品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7990656" cy="4256112"/>
          </a:xfrm>
        </p:spPr>
        <p:txBody>
          <a:bodyPr/>
          <a:lstStyle/>
          <a:p>
            <a:r>
              <a:rPr lang="zh-CN" altLang="en-US" sz="2400" dirty="0" smtClean="0"/>
              <a:t>现有购买的</a:t>
            </a:r>
            <a:r>
              <a:rPr lang="zh-CN" altLang="en-US" sz="2400" dirty="0" smtClean="0"/>
              <a:t>硬</a:t>
            </a:r>
            <a:r>
              <a:rPr lang="zh-CN" altLang="en-US" sz="2400" dirty="0" smtClean="0"/>
              <a:t>件盒子</a:t>
            </a:r>
            <a:r>
              <a:rPr lang="zh-CN" altLang="en-US" sz="2400" dirty="0" smtClean="0"/>
              <a:t>（可以安装 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系</a:t>
            </a:r>
            <a:r>
              <a:rPr lang="zh-CN" altLang="en-US" sz="2400" dirty="0" smtClean="0"/>
              <a:t>统）</a:t>
            </a:r>
            <a:endParaRPr lang="en-US" altLang="zh-CN" sz="2400" dirty="0" smtClean="0"/>
          </a:p>
          <a:p>
            <a:r>
              <a:rPr lang="zh-CN" altLang="en-US" sz="2400" dirty="0" smtClean="0"/>
              <a:t>搭载已经破解并可运行的 </a:t>
            </a:r>
            <a:r>
              <a:rPr lang="en-US" altLang="zh-CN" sz="2400" dirty="0" err="1" smtClean="0"/>
              <a:t>KEPServer</a:t>
            </a:r>
            <a:r>
              <a:rPr lang="zh-CN" altLang="en-US" sz="2400" dirty="0" smtClean="0"/>
              <a:t>软件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当前阶段可以执行的方</a:t>
            </a:r>
            <a:r>
              <a:rPr lang="zh-CN" altLang="en-US" sz="2400" dirty="0" smtClean="0"/>
              <a:t>案</a:t>
            </a:r>
            <a:endParaRPr lang="en-US" altLang="zh-CN" sz="2400" dirty="0" smtClean="0"/>
          </a:p>
          <a:p>
            <a:r>
              <a:rPr lang="zh-CN" altLang="en-US" sz="2400" dirty="0" smtClean="0"/>
              <a:t>硬件成</a:t>
            </a:r>
            <a:r>
              <a:rPr lang="zh-CN" altLang="en-US" sz="2400" dirty="0" smtClean="0"/>
              <a:t>本较贵</a:t>
            </a:r>
            <a:endParaRPr lang="en-US" altLang="zh-CN" sz="2400" dirty="0" smtClean="0"/>
          </a:p>
          <a:p>
            <a:r>
              <a:rPr lang="zh-CN" altLang="en-US" sz="2400" dirty="0" smtClean="0"/>
              <a:t>破解的 </a:t>
            </a:r>
            <a:r>
              <a:rPr lang="en-US" altLang="zh-CN" sz="2400" dirty="0" err="1" smtClean="0"/>
              <a:t>KEPServer</a:t>
            </a:r>
            <a:r>
              <a:rPr lang="zh-CN" altLang="en-US" sz="2400" dirty="0" smtClean="0"/>
              <a:t>软</a:t>
            </a:r>
            <a:r>
              <a:rPr lang="zh-CN" altLang="en-US" sz="2400" dirty="0" smtClean="0"/>
              <a:t>件稳定性有风险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现有人员</a:t>
            </a:r>
            <a:r>
              <a:rPr lang="zh-CN" altLang="en-US" sz="2400" dirty="0" smtClean="0"/>
              <a:t>可</a:t>
            </a:r>
            <a:r>
              <a:rPr lang="zh-CN" altLang="en-US" sz="2400" dirty="0" smtClean="0"/>
              <a:t>启</a:t>
            </a:r>
            <a:r>
              <a:rPr lang="zh-CN" altLang="en-US" sz="2400" dirty="0" smtClean="0"/>
              <a:t>动，</a:t>
            </a:r>
            <a:r>
              <a:rPr lang="zh-CN" altLang="en-US" sz="2400" dirty="0" smtClean="0"/>
              <a:t>运行</a:t>
            </a:r>
            <a:r>
              <a:rPr lang="zh-CN" altLang="en-US" sz="2400" dirty="0" smtClean="0"/>
              <a:t>的方案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Users\Administrator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5268" y="4005064"/>
            <a:ext cx="2988732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1143000"/>
          </a:xfrm>
        </p:spPr>
        <p:txBody>
          <a:bodyPr/>
          <a:lstStyle/>
          <a:p>
            <a:r>
              <a:rPr lang="zh-CN" altLang="en-US" dirty="0"/>
              <a:t>阶</a:t>
            </a:r>
            <a:r>
              <a:rPr lang="zh-CN" altLang="en-US" dirty="0" smtClean="0"/>
              <a:t>段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772400" cy="5040560"/>
          </a:xfrm>
        </p:spPr>
        <p:txBody>
          <a:bodyPr/>
          <a:lstStyle/>
          <a:p>
            <a:r>
              <a:rPr lang="zh-CN" altLang="en-US" sz="2400" dirty="0" smtClean="0"/>
              <a:t>现有购买的硬件盒子（可以安装 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系统）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zh-CN" altLang="en-US" sz="2400" dirty="0" smtClean="0"/>
              <a:t>三方定</a:t>
            </a:r>
            <a:r>
              <a:rPr lang="zh-CN" altLang="en-US" sz="2400" dirty="0" smtClean="0"/>
              <a:t>制类</a:t>
            </a:r>
            <a:r>
              <a:rPr lang="zh-CN" altLang="en-US" sz="2400" dirty="0" smtClean="0"/>
              <a:t>似 </a:t>
            </a:r>
            <a:r>
              <a:rPr lang="en-US" altLang="zh-CN" sz="2400" dirty="0" err="1" smtClean="0"/>
              <a:t>KEPServer</a:t>
            </a:r>
            <a:r>
              <a:rPr lang="zh-CN" altLang="en-US" sz="2400" dirty="0"/>
              <a:t>软</a:t>
            </a:r>
            <a:r>
              <a:rPr lang="zh-CN" altLang="en-US" sz="2400" dirty="0" smtClean="0"/>
              <a:t>件版本</a:t>
            </a:r>
            <a:endParaRPr lang="en-US" altLang="zh-CN" sz="2400" dirty="0" smtClean="0"/>
          </a:p>
          <a:p>
            <a:r>
              <a:rPr lang="zh-CN" altLang="en-US" sz="2400" dirty="0" smtClean="0"/>
              <a:t>或</a:t>
            </a:r>
            <a:r>
              <a:rPr lang="zh-CN" altLang="en-US" sz="2400" dirty="0" smtClean="0"/>
              <a:t>者自主开发</a:t>
            </a:r>
            <a:r>
              <a:rPr lang="zh-CN" altLang="en-US" sz="2400" dirty="0" smtClean="0"/>
              <a:t>类似 </a:t>
            </a:r>
            <a:r>
              <a:rPr lang="en-US" altLang="zh-CN" sz="2400" dirty="0" err="1" smtClean="0"/>
              <a:t>KEPServer</a:t>
            </a:r>
            <a:r>
              <a:rPr lang="zh-CN" altLang="en-US" sz="2400" dirty="0" smtClean="0"/>
              <a:t>软件版本 </a:t>
            </a:r>
            <a:r>
              <a:rPr lang="zh-CN" altLang="en-US" sz="2400" dirty="0" smtClean="0"/>
              <a:t>（我可以尝试做，功能等会不完善）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当前阶段可以执行的方案</a:t>
            </a:r>
            <a:endParaRPr lang="en-US" altLang="zh-CN" sz="2400" dirty="0" smtClean="0"/>
          </a:p>
          <a:p>
            <a:r>
              <a:rPr lang="zh-CN" altLang="en-US" sz="2400" dirty="0" smtClean="0"/>
              <a:t>硬件成本较贵</a:t>
            </a:r>
            <a:endParaRPr lang="en-US" altLang="zh-CN" sz="2400" dirty="0" smtClean="0"/>
          </a:p>
          <a:p>
            <a:r>
              <a:rPr lang="zh-CN" altLang="en-US" sz="2400" dirty="0" smtClean="0"/>
              <a:t>软</a:t>
            </a:r>
            <a:r>
              <a:rPr lang="zh-CN" altLang="en-US" sz="2400" dirty="0" smtClean="0"/>
              <a:t>件需</a:t>
            </a:r>
            <a:r>
              <a:rPr lang="zh-CN" altLang="en-US" sz="2400" dirty="0" smtClean="0"/>
              <a:t>要订制</a:t>
            </a:r>
            <a:r>
              <a:rPr lang="zh-CN" altLang="en-US" sz="2400" dirty="0" smtClean="0"/>
              <a:t>化收费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侧重于商</a:t>
            </a:r>
            <a:r>
              <a:rPr lang="zh-CN" altLang="en-US" sz="2400" dirty="0" smtClean="0"/>
              <a:t>务沟</a:t>
            </a:r>
            <a:r>
              <a:rPr lang="zh-CN" altLang="en-US" sz="2400" dirty="0" smtClean="0"/>
              <a:t>通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645024"/>
            <a:ext cx="40839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3568" y="1340768"/>
            <a:ext cx="7772400" cy="4762872"/>
          </a:xfrm>
        </p:spPr>
        <p:txBody>
          <a:bodyPr/>
          <a:lstStyle/>
          <a:p>
            <a:r>
              <a:rPr lang="zh-CN" altLang="en-US" sz="2400" dirty="0" smtClean="0"/>
              <a:t>寻找相关商</a:t>
            </a:r>
            <a:r>
              <a:rPr lang="zh-CN" altLang="en-US" sz="2400" dirty="0" smtClean="0"/>
              <a:t>品，可以进</a:t>
            </a:r>
            <a:r>
              <a:rPr lang="zh-CN" altLang="en-US" sz="2400" dirty="0" smtClean="0"/>
              <a:t>行</a:t>
            </a:r>
            <a:r>
              <a:rPr lang="en-US" altLang="zh-CN" sz="2400" dirty="0" smtClean="0"/>
              <a:t>ODM / OEM</a:t>
            </a:r>
            <a:r>
              <a:rPr lang="zh-CN" altLang="en-US" sz="2400" dirty="0" smtClean="0"/>
              <a:t>贴</a:t>
            </a:r>
            <a:r>
              <a:rPr lang="zh-CN" altLang="en-US" sz="2400" dirty="0" smtClean="0"/>
              <a:t>牌</a:t>
            </a:r>
            <a:endParaRPr lang="en-US" altLang="zh-CN" sz="2400" dirty="0" smtClean="0"/>
          </a:p>
          <a:p>
            <a:r>
              <a:rPr lang="zh-CN" altLang="en-US" sz="2400" dirty="0" smtClean="0"/>
              <a:t>或者商务代理及二次销售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侧重于商务沟通</a:t>
            </a:r>
          </a:p>
          <a:p>
            <a:endParaRPr lang="zh-CN" alt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761084"/>
            <a:ext cx="2520280" cy="171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73052"/>
            <a:ext cx="2046026" cy="2530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473052"/>
            <a:ext cx="3184874" cy="261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539208"/>
          </a:xfrm>
        </p:spPr>
        <p:txBody>
          <a:bodyPr/>
          <a:lstStyle/>
          <a:p>
            <a:r>
              <a:rPr lang="zh-CN" altLang="en-US" sz="1800" dirty="0" smtClean="0"/>
              <a:t>基</a:t>
            </a:r>
            <a:r>
              <a:rPr lang="zh-CN" altLang="en-US" sz="1800" dirty="0" smtClean="0"/>
              <a:t>于开</a:t>
            </a:r>
            <a:r>
              <a:rPr lang="zh-CN" altLang="en-US" sz="1800" dirty="0" smtClean="0"/>
              <a:t>源平台软件</a:t>
            </a:r>
            <a:r>
              <a:rPr lang="en-US" altLang="zh-CN" sz="1800" dirty="0" smtClean="0"/>
              <a:t>:</a:t>
            </a:r>
          </a:p>
          <a:p>
            <a:pPr>
              <a:buNone/>
            </a:pPr>
            <a:r>
              <a:rPr lang="zh-CN" altLang="en-US" sz="1800" dirty="0" smtClean="0"/>
              <a:t>如</a:t>
            </a:r>
            <a:r>
              <a:rPr lang="en-US" altLang="zh-CN" sz="1800" dirty="0" err="1" smtClean="0"/>
              <a:t>EdgeX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ThingsBoard</a:t>
            </a:r>
            <a:r>
              <a:rPr lang="zh-CN" altLang="en-US" sz="1800" dirty="0" smtClean="0"/>
              <a:t>等</a:t>
            </a:r>
            <a:r>
              <a:rPr lang="zh-CN" altLang="en-US" sz="1800" dirty="0" smtClean="0"/>
              <a:t>开</a:t>
            </a:r>
            <a:r>
              <a:rPr lang="zh-CN" altLang="en-US" sz="1800" dirty="0" smtClean="0"/>
              <a:t>发边缘网关软件</a:t>
            </a:r>
            <a:endParaRPr lang="en-US" altLang="zh-CN" sz="1800" dirty="0" smtClean="0"/>
          </a:p>
          <a:p>
            <a:endParaRPr lang="en-US" altLang="zh-CN" sz="2000" dirty="0"/>
          </a:p>
          <a:p>
            <a:r>
              <a:rPr lang="zh-CN" altLang="en-US" sz="1800" dirty="0" smtClean="0"/>
              <a:t>二</a:t>
            </a:r>
            <a:r>
              <a:rPr lang="zh-CN" altLang="en-US" sz="1800" dirty="0" smtClean="0"/>
              <a:t>次开</a:t>
            </a:r>
            <a:r>
              <a:rPr lang="zh-CN" altLang="en-US" sz="1800" dirty="0" smtClean="0"/>
              <a:t>发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自</a:t>
            </a:r>
            <a:r>
              <a:rPr lang="zh-CN" altLang="en-US" sz="1800" dirty="0" smtClean="0"/>
              <a:t>主研究有一定难度</a:t>
            </a:r>
            <a:endParaRPr lang="en-US" altLang="zh-CN" sz="1800" dirty="0" smtClean="0"/>
          </a:p>
          <a:p>
            <a:r>
              <a:rPr lang="zh-CN" altLang="en-US" sz="1800" dirty="0" smtClean="0"/>
              <a:t>我不太熟悉这个框架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增加人手，完善项目</a:t>
            </a:r>
            <a:r>
              <a:rPr lang="en-US" altLang="zh-CN" sz="1800" dirty="0" smtClean="0"/>
              <a:t>: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后端开发人</a:t>
            </a:r>
            <a:r>
              <a:rPr lang="zh-CN" altLang="en-US" sz="1800" dirty="0" smtClean="0"/>
              <a:t>员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（框架部署，数据库，</a:t>
            </a:r>
            <a:r>
              <a:rPr lang="en-US" altLang="zh-CN" sz="1800" dirty="0" smtClean="0"/>
              <a:t>Restful API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协</a:t>
            </a:r>
            <a:r>
              <a:rPr lang="zh-CN" altLang="en-US" sz="1800" dirty="0" smtClean="0"/>
              <a:t>议解析开发人</a:t>
            </a:r>
            <a:r>
              <a:rPr lang="zh-CN" altLang="en-US" sz="1800" dirty="0" smtClean="0"/>
              <a:t>员 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(</a:t>
            </a:r>
            <a:r>
              <a:rPr lang="zh-CN" altLang="en-US" sz="1800" dirty="0" smtClean="0"/>
              <a:t>通讯协议开发的添加，实现数据采集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UI HMI </a:t>
            </a:r>
            <a:r>
              <a:rPr lang="zh-CN" altLang="en-US" sz="1800" dirty="0" smtClean="0"/>
              <a:t>开发人</a:t>
            </a:r>
            <a:r>
              <a:rPr lang="zh-CN" altLang="en-US" sz="1800" dirty="0" smtClean="0"/>
              <a:t>员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WebUI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配置界面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288" y="1052736"/>
            <a:ext cx="3584216" cy="261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5259" y="3789040"/>
            <a:ext cx="3508741" cy="259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772400" cy="1008112"/>
          </a:xfrm>
        </p:spPr>
        <p:txBody>
          <a:bodyPr/>
          <a:lstStyle/>
          <a:p>
            <a:r>
              <a:rPr lang="zh-CN" altLang="en-US" dirty="0"/>
              <a:t>阶</a:t>
            </a:r>
            <a:r>
              <a:rPr lang="zh-CN" altLang="en-US" dirty="0" smtClean="0"/>
              <a:t>段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7772400" cy="5328592"/>
          </a:xfrm>
        </p:spPr>
        <p:txBody>
          <a:bodyPr/>
          <a:lstStyle/>
          <a:p>
            <a:r>
              <a:rPr lang="zh-CN" altLang="en-US" sz="2000" dirty="0"/>
              <a:t>嵌入</a:t>
            </a:r>
            <a:r>
              <a:rPr lang="zh-CN" altLang="en-US" sz="2000" dirty="0" smtClean="0"/>
              <a:t>式开</a:t>
            </a:r>
            <a:r>
              <a:rPr lang="zh-CN" altLang="en-US" sz="2000" dirty="0" smtClean="0"/>
              <a:t>发，软件适配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Linux </a:t>
            </a:r>
            <a:r>
              <a:rPr lang="zh-CN" altLang="en-US" sz="2000" dirty="0" smtClean="0"/>
              <a:t>开源系</a:t>
            </a:r>
            <a:r>
              <a:rPr lang="zh-CN" altLang="en-US" sz="2000" dirty="0" smtClean="0"/>
              <a:t>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Web 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配置界面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不同</a:t>
            </a:r>
            <a:r>
              <a:rPr lang="zh-CN" altLang="en-US" sz="2000" dirty="0" smtClean="0"/>
              <a:t>协</a:t>
            </a:r>
            <a:r>
              <a:rPr lang="zh-CN" altLang="en-US" sz="2000" dirty="0" smtClean="0"/>
              <a:t>议进</a:t>
            </a:r>
            <a:r>
              <a:rPr lang="zh-CN" altLang="en-US" sz="2000" dirty="0" smtClean="0"/>
              <a:t>程</a:t>
            </a:r>
            <a:r>
              <a:rPr lang="zh-CN" altLang="en-US" sz="2000" dirty="0" smtClean="0"/>
              <a:t>实</a:t>
            </a:r>
            <a:r>
              <a:rPr lang="zh-CN" altLang="en-US" sz="2000" dirty="0" smtClean="0"/>
              <a:t>现数据采集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硬</a:t>
            </a:r>
            <a:r>
              <a:rPr lang="zh-CN" altLang="en-US" sz="2000" dirty="0" smtClean="0"/>
              <a:t>件自主修改，可以下</a:t>
            </a:r>
            <a:r>
              <a:rPr lang="zh-CN" altLang="en-US" sz="2000" dirty="0" smtClean="0"/>
              <a:t>降成</a:t>
            </a:r>
            <a:r>
              <a:rPr lang="zh-CN" altLang="en-US" sz="2000" dirty="0" smtClean="0"/>
              <a:t>本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（如右侧图基本功能满足硬件，价格相对便宜）</a:t>
            </a:r>
            <a:endParaRPr lang="en-US" altLang="zh-CN" sz="2000" dirty="0" smtClean="0"/>
          </a:p>
          <a:p>
            <a:r>
              <a:rPr lang="zh-CN" altLang="en-US" sz="2000" dirty="0" smtClean="0"/>
              <a:t>开发需求较高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增添：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协议解析开发人</a:t>
            </a:r>
            <a:r>
              <a:rPr lang="zh-CN" altLang="en-US" sz="1600" dirty="0" smtClean="0"/>
              <a:t>员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(</a:t>
            </a:r>
            <a:r>
              <a:rPr lang="zh-CN" altLang="en-US" sz="1600" dirty="0" smtClean="0"/>
              <a:t>通讯协</a:t>
            </a:r>
            <a:r>
              <a:rPr lang="zh-CN" altLang="en-US" sz="1600" dirty="0" smtClean="0"/>
              <a:t>议进程开</a:t>
            </a:r>
            <a:r>
              <a:rPr lang="zh-CN" altLang="en-US" sz="1600" dirty="0" smtClean="0"/>
              <a:t>发的添加，实现数</a:t>
            </a:r>
            <a:r>
              <a:rPr lang="zh-CN" altLang="en-US" sz="1600" dirty="0" smtClean="0"/>
              <a:t>据的采</a:t>
            </a:r>
            <a:r>
              <a:rPr lang="zh-CN" altLang="en-US" sz="1600" dirty="0" smtClean="0"/>
              <a:t>集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UI HMI </a:t>
            </a:r>
            <a:r>
              <a:rPr lang="zh-CN" altLang="en-US" sz="1600" dirty="0" smtClean="0"/>
              <a:t>开发人</a:t>
            </a:r>
            <a:r>
              <a:rPr lang="zh-CN" altLang="en-US" sz="1600" dirty="0" smtClean="0"/>
              <a:t>员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WebUI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配置界面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嵌入</a:t>
            </a:r>
            <a:r>
              <a:rPr lang="zh-CN" altLang="en-US" sz="1600" dirty="0" smtClean="0"/>
              <a:t>式开发人</a:t>
            </a:r>
            <a:r>
              <a:rPr lang="zh-CN" altLang="en-US" sz="1600" dirty="0" smtClean="0"/>
              <a:t>员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(Linux </a:t>
            </a:r>
            <a:r>
              <a:rPr lang="zh-CN" altLang="en-US" sz="1600" dirty="0" smtClean="0"/>
              <a:t>驱动调适，相关进程开发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硬</a:t>
            </a:r>
            <a:r>
              <a:rPr lang="zh-CN" altLang="en-US" sz="1600" dirty="0" smtClean="0"/>
              <a:t>件工程师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052736"/>
            <a:ext cx="2520280" cy="265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9791" y="4221088"/>
            <a:ext cx="383420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4752528"/>
          </a:xfrm>
        </p:spPr>
        <p:txBody>
          <a:bodyPr/>
          <a:lstStyle/>
          <a:p>
            <a:r>
              <a:rPr lang="zh-CN" altLang="en-US" sz="2400" dirty="0" smtClean="0"/>
              <a:t>阶段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目</a:t>
            </a:r>
            <a:r>
              <a:rPr lang="zh-CN" altLang="en-US" sz="2400" dirty="0" smtClean="0"/>
              <a:t>前数采</a:t>
            </a:r>
            <a:r>
              <a:rPr lang="zh-CN" altLang="en-US" sz="2400" dirty="0" smtClean="0"/>
              <a:t>组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已</a:t>
            </a:r>
            <a:r>
              <a:rPr lang="zh-CN" altLang="en-US" sz="2400" dirty="0" smtClean="0"/>
              <a:t>经基</a:t>
            </a:r>
            <a:r>
              <a:rPr lang="zh-CN" altLang="en-US" sz="2400" dirty="0" smtClean="0"/>
              <a:t>本</a:t>
            </a:r>
            <a:r>
              <a:rPr lang="zh-CN" altLang="en-US" sz="2400" dirty="0" smtClean="0"/>
              <a:t>可</a:t>
            </a:r>
            <a:r>
              <a:rPr lang="zh-CN" altLang="en-US" sz="2400" dirty="0" smtClean="0"/>
              <a:t>以安装，运行及配置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阶段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侧重于商务调查，搜索资料，目前在工作进行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阶</a:t>
            </a:r>
            <a:r>
              <a:rPr lang="zh-CN" altLang="en-US" sz="2400" dirty="0" smtClean="0"/>
              <a:t>段</a:t>
            </a:r>
            <a:r>
              <a:rPr lang="en-US" altLang="zh-CN" sz="2400" dirty="0" smtClean="0"/>
              <a:t>3-2</a:t>
            </a:r>
            <a:r>
              <a:rPr lang="zh-CN" altLang="en-US" sz="2400" dirty="0" smtClean="0"/>
              <a:t>：我有</a:t>
            </a:r>
            <a:r>
              <a:rPr lang="zh-CN" altLang="en-US" sz="2400" dirty="0" smtClean="0"/>
              <a:t>类似产品开发经验</a:t>
            </a:r>
            <a:r>
              <a:rPr lang="zh-CN" altLang="en-US" sz="2400" dirty="0" smtClean="0"/>
              <a:t>，做成稳定商业化产品有一定难度（</a:t>
            </a:r>
            <a:r>
              <a:rPr lang="zh-CN" altLang="en-US" sz="2400" dirty="0" smtClean="0"/>
              <a:t>后</a:t>
            </a:r>
            <a:r>
              <a:rPr lang="zh-CN" altLang="en-US" sz="2400" dirty="0" smtClean="0"/>
              <a:t>期处理方案，降</a:t>
            </a:r>
            <a:r>
              <a:rPr lang="zh-CN" altLang="en-US" sz="2400" dirty="0" smtClean="0"/>
              <a:t>低产品开</a:t>
            </a:r>
            <a:r>
              <a:rPr lang="zh-CN" altLang="en-US" sz="2400" dirty="0" smtClean="0"/>
              <a:t>发预期难度，并在阶段</a:t>
            </a:r>
            <a:r>
              <a:rPr lang="en-US" altLang="zh-CN" sz="2400" dirty="0" smtClean="0"/>
              <a:t>2-2</a:t>
            </a:r>
            <a:r>
              <a:rPr lang="zh-CN" altLang="en-US" sz="2400" dirty="0" smtClean="0"/>
              <a:t>中寻求合作）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阶段</a:t>
            </a:r>
            <a:r>
              <a:rPr lang="en-US" altLang="zh-CN" sz="2400" dirty="0" smtClean="0"/>
              <a:t>3-1: </a:t>
            </a:r>
            <a:r>
              <a:rPr lang="zh-CN" altLang="en-US" sz="2400" dirty="0" smtClean="0"/>
              <a:t>不是很熟悉框架结构，正在学习研究中</a:t>
            </a:r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LSE_TP01069058">
  <a:themeElements>
    <a:clrScheme name="PULSE_TP01069058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_TP01069058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ULSE_TP01069058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_TP01069058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_TP01069058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_TP01069058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_TP01069058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_TP01069058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tf01069058_win32</Template>
  <TotalTime>1395</TotalTime>
  <Words>616</Words>
  <Application>Microsoft Office PowerPoint</Application>
  <PresentationFormat>全屏显示(4:3)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PULSE_TP01069058</vt:lpstr>
      <vt:lpstr>网关产品</vt:lpstr>
      <vt:lpstr>阶段1</vt:lpstr>
      <vt:lpstr>阶段2-1</vt:lpstr>
      <vt:lpstr>阶段2-2</vt:lpstr>
      <vt:lpstr>阶段3-1</vt:lpstr>
      <vt:lpstr>阶段3-2</vt:lpstr>
      <vt:lpstr>工作汇报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Administrator</dc:creator>
  <cp:lastModifiedBy>Administrator</cp:lastModifiedBy>
  <cp:revision>92</cp:revision>
  <dcterms:created xsi:type="dcterms:W3CDTF">2021-02-03T00:55:01Z</dcterms:created>
  <dcterms:modified xsi:type="dcterms:W3CDTF">2021-02-04T02:36:18Z</dcterms:modified>
</cp:coreProperties>
</file>