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 varScale="1">
        <p:scale>
          <a:sx n="69" d="100"/>
          <a:sy n="69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IIoT</a:t>
            </a:r>
            <a:r>
              <a:rPr lang="en-US" altLang="zh-CN" dirty="0" smtClean="0"/>
              <a:t> Gateway</a:t>
            </a:r>
            <a:br>
              <a:rPr lang="en-US" altLang="zh-CN" dirty="0" smtClean="0"/>
            </a:br>
            <a:r>
              <a:rPr lang="en-US" altLang="zh-CN" dirty="0" smtClean="0"/>
              <a:t>Research Development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 Independent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暂无硬件价格约束，因而对于系统平台无约束，任意： </a:t>
            </a:r>
            <a:r>
              <a:rPr lang="en-US" altLang="zh-CN" dirty="0" smtClean="0"/>
              <a:t>(Windows, Linux Distribution)</a:t>
            </a:r>
          </a:p>
          <a:p>
            <a:endParaRPr lang="en-US" altLang="zh-CN" dirty="0"/>
          </a:p>
          <a:p>
            <a:r>
              <a:rPr lang="zh-CN" altLang="en-US" dirty="0" smtClean="0"/>
              <a:t>问题可以简化形式，开发上位机采集数据并进行相应转发（类似</a:t>
            </a:r>
            <a:r>
              <a:rPr lang="en-US" altLang="zh-CN" dirty="0" err="1" smtClean="0"/>
              <a:t>KEPServer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Issue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C#  JAVA  Python</a:t>
            </a:r>
            <a:r>
              <a:rPr lang="zh-CN" altLang="en-US" dirty="0" smtClean="0"/>
              <a:t>均可以做开发语言</a:t>
            </a:r>
            <a:endParaRPr lang="en-US" altLang="zh-CN" dirty="0" smtClean="0"/>
          </a:p>
          <a:p>
            <a:r>
              <a:rPr lang="en-US" altLang="zh-CN" dirty="0" smtClean="0"/>
              <a:t>Windows + .NET Framework</a:t>
            </a:r>
            <a:r>
              <a:rPr lang="zh-CN" altLang="en-US" dirty="0"/>
              <a:t>上位</a:t>
            </a:r>
            <a:r>
              <a:rPr lang="zh-CN" altLang="en-US" dirty="0" smtClean="0"/>
              <a:t>机开发更多一些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8736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Issue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0062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4365104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Key Issue: </a:t>
            </a:r>
          </a:p>
          <a:p>
            <a:r>
              <a:rPr lang="zh-CN" altLang="en-US" sz="2400" dirty="0" smtClean="0"/>
              <a:t>工业互联网杂乱的工业通信协议开发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鉴于公司目前的人力物力，只有采取第三方形式（破解，购买）再进行迭代完善和补充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PLC Recorder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4048" y="1628800"/>
            <a:ext cx="3898776" cy="4525963"/>
          </a:xfrm>
        </p:spPr>
        <p:txBody>
          <a:bodyPr/>
          <a:lstStyle/>
          <a:p>
            <a:r>
              <a:rPr lang="zh-CN" altLang="en-US" dirty="0" smtClean="0"/>
              <a:t>国人开发的</a:t>
            </a:r>
            <a:r>
              <a:rPr lang="en-US" altLang="zh-CN" dirty="0" smtClean="0"/>
              <a:t>PLC</a:t>
            </a:r>
            <a:r>
              <a:rPr lang="zh-CN" altLang="en-US" dirty="0" smtClean="0"/>
              <a:t>分析工具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我们进行</a:t>
            </a:r>
            <a:r>
              <a:rPr lang="en-US" altLang="zh-CN" dirty="0" smtClean="0"/>
              <a:t>Decompile</a:t>
            </a:r>
            <a:r>
              <a:rPr lang="zh-CN" altLang="en-US" dirty="0" smtClean="0"/>
              <a:t>工作，获取了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PLC</a:t>
            </a:r>
            <a:r>
              <a:rPr lang="zh-CN" altLang="en-US" dirty="0" smtClean="0"/>
              <a:t>协议支持市</a:t>
            </a:r>
            <a:r>
              <a:rPr lang="zh-CN" altLang="en-US" dirty="0" smtClean="0"/>
              <a:t>面</a:t>
            </a:r>
            <a:r>
              <a:rPr lang="en-US" altLang="zh-CN" smtClean="0"/>
              <a:t>80%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286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Decompile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逆向分析、研</a:t>
            </a:r>
            <a:r>
              <a:rPr lang="zh-CN" altLang="en-US" dirty="0" smtClean="0"/>
              <a:t>究工</a:t>
            </a:r>
            <a:r>
              <a:rPr lang="zh-CN" altLang="en-US" dirty="0"/>
              <a:t>作，以推导出他人的软件产品所使用</a:t>
            </a:r>
            <a:r>
              <a:rPr lang="zh-CN" altLang="en-US" dirty="0" smtClean="0"/>
              <a:t>的设</a:t>
            </a:r>
            <a:r>
              <a:rPr lang="zh-CN" altLang="en-US" dirty="0"/>
              <a:t>计要</a:t>
            </a:r>
            <a:r>
              <a:rPr lang="zh-CN" altLang="en-US" dirty="0" smtClean="0"/>
              <a:t>素</a:t>
            </a:r>
            <a:r>
              <a:rPr lang="en-US" altLang="zh-CN" dirty="0" smtClean="0"/>
              <a:t>,</a:t>
            </a:r>
            <a:r>
              <a:rPr lang="zh-CN" altLang="en-US" dirty="0"/>
              <a:t>某些特定情况下可能推导出源代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们</a:t>
            </a:r>
            <a:r>
              <a:rPr lang="en-US" altLang="zh-CN" dirty="0" smtClean="0"/>
              <a:t>Decompile </a:t>
            </a:r>
            <a:r>
              <a:rPr lang="zh-CN" altLang="en-US" dirty="0" smtClean="0"/>
              <a:t>通信部分，学习借鉴通信协议部分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种产品方案：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硬件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平台无关的情况下，结合第三方（破解，购买</a:t>
            </a:r>
            <a:r>
              <a:rPr lang="en-US" altLang="zh-CN" dirty="0" smtClean="0"/>
              <a:t>) </a:t>
            </a:r>
            <a:r>
              <a:rPr lang="zh-CN" altLang="en-US" dirty="0" smtClean="0"/>
              <a:t>等形式迭代开发</a:t>
            </a:r>
            <a:r>
              <a:rPr lang="zh-CN" altLang="en-US" dirty="0"/>
              <a:t>类似</a:t>
            </a:r>
            <a:r>
              <a:rPr lang="en-US" altLang="zh-CN" dirty="0" err="1" smtClean="0"/>
              <a:t>KepServer</a:t>
            </a:r>
            <a:r>
              <a:rPr lang="zh-CN" altLang="en-US" dirty="0" smtClean="0"/>
              <a:t>的上位机软件，完善</a:t>
            </a:r>
            <a:r>
              <a:rPr lang="zh-CN" altLang="en-US" dirty="0"/>
              <a:t>为</a:t>
            </a:r>
            <a:r>
              <a:rPr lang="zh-CN" altLang="en-US" dirty="0" smtClean="0"/>
              <a:t>上电智联的自有平台服务企业数采业务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网络网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网络网卡</Template>
  <TotalTime>40</TotalTime>
  <Words>323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网络网卡</vt:lpstr>
      <vt:lpstr>IIoT Gateway Research Development</vt:lpstr>
      <vt:lpstr>Hardware Independent </vt:lpstr>
      <vt:lpstr>Key Issue</vt:lpstr>
      <vt:lpstr>Key Issue</vt:lpstr>
      <vt:lpstr>PLC Recorder</vt:lpstr>
      <vt:lpstr>Decompile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13</cp:revision>
  <dcterms:modified xsi:type="dcterms:W3CDTF">2021-02-23T09:25:56Z</dcterms:modified>
</cp:coreProperties>
</file>