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A376-C9B4-45F0-8A08-912FC6206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B5C2D-4FD9-4A0D-9DA9-E4DFF5B47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D9C3D-0A97-4E46-8AA0-BC8E258E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0C3C-85D0-4B14-923A-2B7E189A1B4D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5A74-ED1A-4D08-8C3E-B9BA9489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D8FAE-0468-431C-935E-0A6AE2B1F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6FBC-2CE5-4A9D-8580-B715EE693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0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459F-274D-4B28-B083-C602BB2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4C0FA-F8D6-42AC-95A7-D58B0F136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EE8DE-C491-4D31-A79E-62AA7728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0C3C-85D0-4B14-923A-2B7E189A1B4D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EEF51-25EA-41E2-8C9E-0A1932C89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B3AF9-EDCA-4626-B418-DD99610B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6FBC-2CE5-4A9D-8580-B715EE693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0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38F10A-7461-4317-8435-11CC07A2C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DDAC9-F628-4D28-9DB5-9254C8BB8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0FA44-EEA5-4F01-8A11-6100A778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0C3C-85D0-4B14-923A-2B7E189A1B4D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E83BA-3C9C-47E4-8206-EDAC0903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76FFC-2458-45E8-BE06-E47868F3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6FBC-2CE5-4A9D-8580-B715EE693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5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539CC-2169-4797-B90B-EB04B82C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B698C-0ABF-408C-B790-AE8533F17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10A97-B32C-41A3-B9AA-CC05321B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0C3C-85D0-4B14-923A-2B7E189A1B4D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E7FC4-07BB-4EC8-B1BB-CB7A0B846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CE05D-8F8E-4F8D-BF5A-BE6D3BB9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6FBC-2CE5-4A9D-8580-B715EE693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4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13AC9-36FC-43B0-B9F9-50D3AC826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D0DFA-9CD3-4761-8D99-CDB25D334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7136A-401B-4356-8816-EFA0200EB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0C3C-85D0-4B14-923A-2B7E189A1B4D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1F88A-F749-408D-9CCA-2CC24B3D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71A36-61B1-4F3F-9677-3755AA22C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6FBC-2CE5-4A9D-8580-B715EE693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1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F9275-F70D-4798-9792-AFA22FCF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26C15-CD78-4E96-8911-7EF1A6842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C45BC-5F0C-47B0-BB79-FEC1BBA54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78386-518F-482D-BB95-A1A5DA8C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0C3C-85D0-4B14-923A-2B7E189A1B4D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E7F61-C8A8-414A-980F-8D9031D2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B9BF4-915C-43ED-A253-2DA30D00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6FBC-2CE5-4A9D-8580-B715EE693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8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3451-9332-4D4C-B1A7-130810F40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23AC8-70F4-4D7B-82E8-92D9263D4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F7B6E-6016-4726-B5CA-640D9D7FA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20FFA0-82FD-4A33-9286-0C0729E2E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56C0A2-9495-473B-BE9D-AD770A27C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A4DCB1-FEA0-4B76-90C6-777001E0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0C3C-85D0-4B14-923A-2B7E189A1B4D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CF7A3-B308-4952-AF58-FDBD76D9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5CEED3-5F90-43CF-91D3-717B4F6A4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6FBC-2CE5-4A9D-8580-B715EE693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9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825E-F527-4324-9D2C-9116B444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037412-0868-479D-A805-F65E884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0C3C-85D0-4B14-923A-2B7E189A1B4D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4D393-3A50-4B43-8B51-EBC715D5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49A37-BEAB-4523-9A36-41684EA98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6FBC-2CE5-4A9D-8580-B715EE693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7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56D1E7-AF4B-4FA7-88A1-2BA9104D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0C3C-85D0-4B14-923A-2B7E189A1B4D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772866-760E-4CFA-87F1-BB3D71DD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B04AD-E9F4-4467-8849-FE564118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6FBC-2CE5-4A9D-8580-B715EE693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2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6A14-20B0-435F-B5C0-DE185920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891D9-CED4-4516-BCB3-25BF0BF84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5C518-0401-4632-81A8-4ACE7428E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181AA-4FED-4AFC-B6A9-01D27F4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0C3C-85D0-4B14-923A-2B7E189A1B4D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3DD3D-C788-4956-8083-3F2F4807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911CB-D75B-47A5-A45F-0E766B6C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6FBC-2CE5-4A9D-8580-B715EE693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2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989EC-E985-40F4-BACB-3858E68BA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2CF4CC-F2B3-47DE-972E-1BF062AEA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BC286-A97E-4E24-AF08-9E60F8B21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E6A3D-30FD-46CA-82DC-7F5ECD86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0C3C-85D0-4B14-923A-2B7E189A1B4D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B320C-9811-4023-A5AB-5719F99D7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0EF08-E079-4395-9AC2-B347A863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6FBC-2CE5-4A9D-8580-B715EE693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2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4B62E-2AD7-429B-9AF4-380C73E6D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7DF53-FE5F-4992-A52F-7392DEA53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4D7DB-A67C-4F29-8C8F-6F72D3192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00C3C-85D0-4B14-923A-2B7E189A1B4D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E7D1A-718B-407C-8E32-D1CB77F4A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07880-211B-48BC-A5E7-38FE10C65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66FBC-2CE5-4A9D-8580-B715EE693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237DE9-BCBC-4D9D-B3DC-53728415B215}"/>
              </a:ext>
            </a:extLst>
          </p:cNvPr>
          <p:cNvSpPr txBox="1"/>
          <p:nvPr/>
        </p:nvSpPr>
        <p:spPr>
          <a:xfrm>
            <a:off x="7427742" y="2067951"/>
            <a:ext cx="135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95x64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964971A-3042-49A8-A970-A2A5B36C1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912" y="524186"/>
            <a:ext cx="1350497" cy="90980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BF4D5FA-F2B9-460D-BE57-9E907D631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870" y="509762"/>
            <a:ext cx="1519002" cy="102332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6EE8E42-769F-47E4-8320-F59AB30AF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828" y="746249"/>
            <a:ext cx="3607686" cy="19743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A48ABC-BD0A-4BFD-92B6-7D6E9A4CEF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8240" y="2438061"/>
            <a:ext cx="3238952" cy="1686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F91D1C-6923-473D-97FD-8548354FB8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8240" y="4187169"/>
            <a:ext cx="3362794" cy="1686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E5D958-B737-42FF-BC04-EA4AE675B2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5878" y="3320273"/>
            <a:ext cx="3305636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9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B0A48CD-8019-43CB-9054-853585EE2DD3}"/>
              </a:ext>
            </a:extLst>
          </p:cNvPr>
          <p:cNvGrpSpPr>
            <a:grpSpLocks noChangeAspect="1"/>
          </p:cNvGrpSpPr>
          <p:nvPr/>
        </p:nvGrpSpPr>
        <p:grpSpPr>
          <a:xfrm>
            <a:off x="1386639" y="2514600"/>
            <a:ext cx="1143000" cy="914400"/>
            <a:chOff x="378469" y="875783"/>
            <a:chExt cx="3414213" cy="367085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EB7360C-74B8-4B57-9460-4B9B34B27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1034" y="2717835"/>
              <a:ext cx="3341648" cy="18288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93A0ACB-80A4-4C26-9F04-01698BA80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8469" y="875783"/>
              <a:ext cx="3414213" cy="18288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AA80B4-B32A-492E-BA7D-B1A4CCC23BE2}"/>
              </a:ext>
            </a:extLst>
          </p:cNvPr>
          <p:cNvGrpSpPr/>
          <p:nvPr/>
        </p:nvGrpSpPr>
        <p:grpSpPr>
          <a:xfrm>
            <a:off x="1958139" y="838420"/>
            <a:ext cx="1371600" cy="914480"/>
            <a:chOff x="7052539" y="1827933"/>
            <a:chExt cx="1085719" cy="91448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56110E8-0C30-48F6-A52F-7E86D18417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588"/>
            <a:stretch/>
          </p:blipFill>
          <p:spPr>
            <a:xfrm>
              <a:off x="7052539" y="1827934"/>
              <a:ext cx="459609" cy="91447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286D06E-6CD4-420B-A84D-368FDF79BC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317" r="1"/>
            <a:stretch/>
          </p:blipFill>
          <p:spPr>
            <a:xfrm>
              <a:off x="7777123" y="1827933"/>
              <a:ext cx="361135" cy="914479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F72B44A-7316-4DEB-8627-B4B79D471C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341" r="31247"/>
            <a:stretch/>
          </p:blipFill>
          <p:spPr>
            <a:xfrm>
              <a:off x="7413674" y="1827934"/>
              <a:ext cx="459609" cy="914479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5AAFB6-A0A5-420A-9D1E-7B7471511F5B}"/>
              </a:ext>
            </a:extLst>
          </p:cNvPr>
          <p:cNvGrpSpPr/>
          <p:nvPr/>
        </p:nvGrpSpPr>
        <p:grpSpPr>
          <a:xfrm>
            <a:off x="4176405" y="2198356"/>
            <a:ext cx="1375277" cy="914400"/>
            <a:chOff x="6209978" y="1558066"/>
            <a:chExt cx="2935251" cy="246128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15285D4-26FC-46AD-ABB5-D276BA74C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73"/>
            <a:stretch/>
          </p:blipFill>
          <p:spPr>
            <a:xfrm>
              <a:off x="6232670" y="1558066"/>
              <a:ext cx="1577364" cy="121168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177B9AD-72E8-487E-ABA6-7E2B120DD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8627" y="1568303"/>
              <a:ext cx="2154103" cy="121168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87B4C80-1F6B-46E8-AEF4-5D54508F32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946"/>
            <a:stretch/>
          </p:blipFill>
          <p:spPr>
            <a:xfrm>
              <a:off x="7485360" y="1558066"/>
              <a:ext cx="1616737" cy="1211683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43AF441-8B48-4BE4-AD0B-BDABE2D7FF3D}"/>
                </a:ext>
              </a:extLst>
            </p:cNvPr>
            <p:cNvGrpSpPr/>
            <p:nvPr/>
          </p:nvGrpSpPr>
          <p:grpSpPr>
            <a:xfrm>
              <a:off x="6209978" y="2797432"/>
              <a:ext cx="2935251" cy="1221920"/>
              <a:chOff x="6209978" y="2797432"/>
              <a:chExt cx="2935251" cy="122192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7F17B967-3C62-49E6-9364-420E8FD407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37"/>
              <a:stretch/>
            </p:blipFill>
            <p:spPr>
              <a:xfrm>
                <a:off x="6209978" y="2807669"/>
                <a:ext cx="1595388" cy="1211683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C91D3952-97F1-4942-9418-BC02532D2B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00552" y="2797432"/>
                <a:ext cx="2154103" cy="1211683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9E839909-6654-497D-B459-9585D58156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2045"/>
              <a:stretch/>
            </p:blipFill>
            <p:spPr>
              <a:xfrm>
                <a:off x="7465995" y="2807669"/>
                <a:ext cx="1679234" cy="1211683"/>
              </a:xfrm>
              <a:prstGeom prst="rect">
                <a:avLst/>
              </a:prstGeom>
            </p:spPr>
          </p:pic>
        </p:grp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572ABB75-9B20-4090-A126-788B96409D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50291" y="1953446"/>
            <a:ext cx="1380744" cy="91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3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Mikey</dc:creator>
  <cp:lastModifiedBy>Mikey Garcia</cp:lastModifiedBy>
  <cp:revision>26</cp:revision>
  <dcterms:created xsi:type="dcterms:W3CDTF">2018-12-26T02:16:44Z</dcterms:created>
  <dcterms:modified xsi:type="dcterms:W3CDTF">2019-02-07T06:13:32Z</dcterms:modified>
</cp:coreProperties>
</file>