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1D7B-9EEE-49F1-BE6A-E48B0F6B4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2EE59-4790-49F6-8870-A482F6779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9D1E-35F6-48E9-A924-A3E5890B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983-37BF-4C24-958E-CFF8EBB1A58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E05AD-162A-464D-80B6-D9F32BFC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738D-31CD-410D-9257-C79A0D14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BB4-E618-4856-A484-E3432CB8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410B-AD36-4E38-A0A5-C647888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28125-7F3A-4204-83E5-3A51A26B6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3F1C-B1DC-4903-A4C7-12E07436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983-37BF-4C24-958E-CFF8EBB1A58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9696-D753-4306-9588-3EBCABD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4594-227D-487F-BBEA-5607F1E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BB4-E618-4856-A484-E3432CB8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0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0F70C-4DD8-4D0A-98AD-DE586397F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9C54-02E5-47D2-8C60-C8AE03286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D0D9-6699-45F2-90E8-B2FE1134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983-37BF-4C24-958E-CFF8EBB1A58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373EE-B92C-423D-BBB5-622C27BD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666EF-175C-4D09-BBA0-EEDAF83A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BB4-E618-4856-A484-E3432CB8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8BB-2963-4EA1-A8E4-297B9188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3C87-21FA-4493-BA18-1178F452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01B9-1B14-406E-9488-7BAE8B5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983-37BF-4C24-958E-CFF8EBB1A58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9EB3-B3B7-4973-B18F-1806BDC3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6B4E-B7EA-4A32-A5D1-E7F4C627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BB4-E618-4856-A484-E3432CB8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8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5082-F8C1-41EC-87A0-A64714D0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C8F88-9583-4DB6-B51C-82363EF9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A09A-41FC-4709-A5E6-25D5503D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983-37BF-4C24-958E-CFF8EBB1A58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B4AA8-50E5-42CC-A8BB-52355341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0786-5C99-4D61-AA83-9DAA03B8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BB4-E618-4856-A484-E3432CB8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A871-EFD6-4E32-84D1-BC53D390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0B77-CC26-470E-9167-A3112E93A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34B14-DD28-47BE-AF6F-1158DA32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9A4D5-2CBA-4254-9D8F-B8639C6F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983-37BF-4C24-958E-CFF8EBB1A58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D1F0E-3DD0-49DB-99C9-B82D0FB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E4D23-2D42-498B-87FC-0DBC215E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BB4-E618-4856-A484-E3432CB8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C8B5-3D93-47F7-9FEA-7A863B57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E4C2-3346-4384-83FD-5FFFF206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C6DA0-3E45-406A-8512-4AE626C27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46EF1-B1FE-459F-A2B3-BEB1A74E8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09433-7362-4C74-8D27-58A6BC65C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F69AF-C1F5-46CC-97FC-A2626E84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983-37BF-4C24-958E-CFF8EBB1A58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A6B59-D165-47CB-B4C6-B38AEF11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F50F0-7607-47D3-82C9-592195D1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BB4-E618-4856-A484-E3432CB8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6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DF49-A435-42D9-A7BE-795B0ED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42E23-6DC3-423F-828C-753BE890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983-37BF-4C24-958E-CFF8EBB1A58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DCF5E-3516-425C-80C0-C613A870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4CC12-47AB-4F33-AADB-793ED483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BB4-E618-4856-A484-E3432CB8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9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58ADA-3B1B-4200-A200-A6F38547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983-37BF-4C24-958E-CFF8EBB1A58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4D13D-4AB6-4D90-A175-43DBCFE8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F38AA-4EB4-403D-9707-A22D0C10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BB4-E618-4856-A484-E3432CB8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4192-F376-45C9-9833-67776482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ACF2-3467-43C7-93B0-63CFE22C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85FCC-6149-4E20-A038-A8264979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04609-B0AC-485A-8933-A39AF482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983-37BF-4C24-958E-CFF8EBB1A58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ACDD7-8F1A-413D-9808-397CDE90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7FDC9-F9A3-4252-AFF7-72E1EF8D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BB4-E618-4856-A484-E3432CB8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AF34-71B8-44FB-9C3B-55A96034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164C2-9E2F-46F5-B0EC-3EF0A87E1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E7757-15B1-43E3-92AD-0FA209B75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1287F-7B89-4766-A418-529E63C6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983-37BF-4C24-958E-CFF8EBB1A58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6B63E-AC32-48BA-B412-7348FFD6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686EC-FA9C-4F54-815F-6FD61936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BB4-E618-4856-A484-E3432CB8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0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2675E-29C3-4EEB-8E30-C0C0B141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4A2D-4F24-47B8-A1E8-DEEDEC8E7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A728-27D5-4F75-B6EC-B5750C379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3983-37BF-4C24-958E-CFF8EBB1A58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425F1-DFD9-46B1-859E-3D9061047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91BD-E858-45A9-9BA2-8ED1203DD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DCBB4-E618-4856-A484-E3432CB8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1E4D6-B185-4AAE-992D-5069F9FE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0"/>
            <a:ext cx="64008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CB4A06-6F4D-478C-BBD1-0DD41E4DB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324679"/>
            <a:ext cx="640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7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1E4D6-B185-4AAE-992D-5069F9FE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r="97222" b="97681"/>
          <a:stretch/>
        </p:blipFill>
        <p:spPr>
          <a:xfrm>
            <a:off x="3591339" y="1046923"/>
            <a:ext cx="437322" cy="503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34DB6F-6CA8-457B-8E19-2DE88F5B7E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r="97222" b="97681"/>
          <a:stretch/>
        </p:blipFill>
        <p:spPr>
          <a:xfrm>
            <a:off x="4028661" y="1046923"/>
            <a:ext cx="437322" cy="5035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028C088-7C80-487A-A6CE-75ECC319E25F}"/>
              </a:ext>
            </a:extLst>
          </p:cNvPr>
          <p:cNvGrpSpPr/>
          <p:nvPr/>
        </p:nvGrpSpPr>
        <p:grpSpPr>
          <a:xfrm>
            <a:off x="5612297" y="1046923"/>
            <a:ext cx="1749288" cy="503582"/>
            <a:chOff x="5612297" y="1046923"/>
            <a:chExt cx="1749288" cy="5035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463DAE-BE13-48B8-8803-CF0CDAAF6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" r="97222" b="97681"/>
            <a:stretch/>
          </p:blipFill>
          <p:spPr>
            <a:xfrm>
              <a:off x="6924263" y="1046923"/>
              <a:ext cx="437322" cy="50358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EA88E1-55C3-4102-8808-A9422AD9A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" r="97222" b="97681"/>
            <a:stretch/>
          </p:blipFill>
          <p:spPr>
            <a:xfrm>
              <a:off x="6049619" y="1046923"/>
              <a:ext cx="437322" cy="5035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BF67CE-C2A1-4C36-B142-FCC46E420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" r="97222" b="97681"/>
            <a:stretch/>
          </p:blipFill>
          <p:spPr>
            <a:xfrm>
              <a:off x="6486941" y="1046923"/>
              <a:ext cx="437322" cy="503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8831B4-8863-4FB1-A2E6-4A21056A4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" r="97222" b="97681"/>
            <a:stretch/>
          </p:blipFill>
          <p:spPr>
            <a:xfrm>
              <a:off x="5612297" y="1046923"/>
              <a:ext cx="437322" cy="503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42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FF104FE-9C4D-4703-8861-3F7813883522}"/>
              </a:ext>
            </a:extLst>
          </p:cNvPr>
          <p:cNvGrpSpPr/>
          <p:nvPr/>
        </p:nvGrpSpPr>
        <p:grpSpPr>
          <a:xfrm>
            <a:off x="6011840" y="591421"/>
            <a:ext cx="495293" cy="3252687"/>
            <a:chOff x="6011840" y="591421"/>
            <a:chExt cx="495293" cy="325268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0E05A7-442E-4F59-ACFF-E41749CC0705}"/>
                </a:ext>
              </a:extLst>
            </p:cNvPr>
            <p:cNvGrpSpPr/>
            <p:nvPr/>
          </p:nvGrpSpPr>
          <p:grpSpPr>
            <a:xfrm>
              <a:off x="6019229" y="591421"/>
              <a:ext cx="487904" cy="2240491"/>
              <a:chOff x="1319565" y="1451229"/>
              <a:chExt cx="487904" cy="224049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9BD013D-4695-4611-AB3C-16A2D9A527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7" t="8105" r="86567" b="90248"/>
              <a:stretch/>
            </p:blipFill>
            <p:spPr>
              <a:xfrm>
                <a:off x="1334914" y="1451229"/>
                <a:ext cx="472555" cy="47767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AD3F62E-7517-4104-B587-0108F7CB7E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7" t="8105" r="86567" b="90248"/>
              <a:stretch/>
            </p:blipFill>
            <p:spPr>
              <a:xfrm>
                <a:off x="1334065" y="1708250"/>
                <a:ext cx="472555" cy="47767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F6FB6B2-5228-4BBA-95AA-17361759CF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7" t="8105" r="86567" b="90248"/>
              <a:stretch/>
            </p:blipFill>
            <p:spPr>
              <a:xfrm>
                <a:off x="1330795" y="1953905"/>
                <a:ext cx="472555" cy="47767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0ACE34C-E8C7-4E08-90B8-EEF6E08537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7" t="8105" r="86567" b="90248"/>
              <a:stretch/>
            </p:blipFill>
            <p:spPr>
              <a:xfrm>
                <a:off x="1327525" y="2210942"/>
                <a:ext cx="472555" cy="47767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635F5E9-723E-4131-9D58-4E6CA742CE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7" t="8105" r="86567" b="90248"/>
              <a:stretch/>
            </p:blipFill>
            <p:spPr>
              <a:xfrm>
                <a:off x="1329233" y="2452050"/>
                <a:ext cx="472555" cy="47767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70FB651-6DE1-4C72-9E5F-A28C87664F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7" t="8105" r="86567" b="90248"/>
              <a:stretch/>
            </p:blipFill>
            <p:spPr>
              <a:xfrm>
                <a:off x="1327526" y="2702259"/>
                <a:ext cx="472555" cy="47767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EFFE97-0A79-440E-AB61-0C66F83797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7" t="8105" r="86567" b="90248"/>
              <a:stretch/>
            </p:blipFill>
            <p:spPr>
              <a:xfrm>
                <a:off x="1319566" y="2954742"/>
                <a:ext cx="472555" cy="47767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F52C82B-03EB-4B3D-8C1E-A0E7002EA3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7" t="8105" r="86567" b="90248"/>
              <a:stretch/>
            </p:blipFill>
            <p:spPr>
              <a:xfrm>
                <a:off x="1319565" y="3214050"/>
                <a:ext cx="472555" cy="47767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DEAE5C-DD4F-4902-8F78-2DB233C617FE}"/>
                </a:ext>
              </a:extLst>
            </p:cNvPr>
            <p:cNvGrpSpPr/>
            <p:nvPr/>
          </p:nvGrpSpPr>
          <p:grpSpPr>
            <a:xfrm>
              <a:off x="6011840" y="2606725"/>
              <a:ext cx="479944" cy="1237383"/>
              <a:chOff x="1327525" y="1451229"/>
              <a:chExt cx="479944" cy="123738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91D7B4E-26E3-4F8F-A3FD-FF0F670F94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7" t="8105" r="86567" b="90248"/>
              <a:stretch/>
            </p:blipFill>
            <p:spPr>
              <a:xfrm>
                <a:off x="1334914" y="1451229"/>
                <a:ext cx="472555" cy="47767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A5C32C6-DEBD-4C18-8D96-FDCB9E884E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7" t="8105" r="86567" b="90248"/>
              <a:stretch/>
            </p:blipFill>
            <p:spPr>
              <a:xfrm>
                <a:off x="1334065" y="1708250"/>
                <a:ext cx="472555" cy="47767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111CB62-5468-47BC-8AB6-5BA3899A8F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7" t="8105" r="86567" b="90248"/>
              <a:stretch/>
            </p:blipFill>
            <p:spPr>
              <a:xfrm>
                <a:off x="1330795" y="1953905"/>
                <a:ext cx="472555" cy="47767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BA40C06-FF34-4274-96DC-8F7D193970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7" t="8105" r="86567" b="90248"/>
              <a:stretch/>
            </p:blipFill>
            <p:spPr>
              <a:xfrm>
                <a:off x="1327525" y="2210942"/>
                <a:ext cx="472555" cy="4776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9668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Mikey</dc:creator>
  <cp:lastModifiedBy>Mikey Garcia</cp:lastModifiedBy>
  <cp:revision>5</cp:revision>
  <dcterms:created xsi:type="dcterms:W3CDTF">2019-01-01T01:50:11Z</dcterms:created>
  <dcterms:modified xsi:type="dcterms:W3CDTF">2019-01-15T00:07:35Z</dcterms:modified>
</cp:coreProperties>
</file>