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0053E-21AA-164D-AA63-1F9FABE8F6E2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C54DA-60B6-7F42-A4F3-B1A6FD50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1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mcbioinformatics.biomedcentral.com/articles/10.1186/s12859-019-3332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630" y="2285139"/>
            <a:ext cx="9857014" cy="997457"/>
          </a:xfrm>
        </p:spPr>
        <p:txBody>
          <a:bodyPr/>
          <a:lstStyle/>
          <a:p>
            <a:r>
              <a:rPr lang="en-US" dirty="0"/>
              <a:t>Final Project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539" y="3570328"/>
            <a:ext cx="1663842" cy="621603"/>
          </a:xfrm>
        </p:spPr>
        <p:txBody>
          <a:bodyPr/>
          <a:lstStyle/>
          <a:p>
            <a:r>
              <a:rPr lang="en-US" dirty="0"/>
              <a:t>Mikey Joyce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646" y="40126"/>
            <a:ext cx="6041930" cy="1084006"/>
          </a:xfrm>
        </p:spPr>
        <p:txBody>
          <a:bodyPr>
            <a:normAutofit fontScale="90000"/>
          </a:bodyPr>
          <a:lstStyle/>
          <a:p>
            <a:r>
              <a:rPr lang="en-US" dirty="0"/>
              <a:t>1. Problem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712540"/>
            <a:ext cx="10884919" cy="4730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I believe there may be some confusion with the problem I aim to solve. This Kaggle challenge (UBC-OCEAN) wants us to use whole slide images and tissue micro array images to classify which subtype of ovarian cancer is present in the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I do not aim to solve the entire challenge for this project, instead I only want to solve the issue of pre-processing and feature building of the images, I want to reserve the classification aspect of the project for after this class is over.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303"/>
            <a:ext cx="12412400" cy="1084006"/>
          </a:xfrm>
        </p:spPr>
        <p:txBody>
          <a:bodyPr>
            <a:normAutofit fontScale="90000"/>
          </a:bodyPr>
          <a:lstStyle/>
          <a:p>
            <a:r>
              <a:rPr lang="en-US" dirty="0"/>
              <a:t>2 &amp; 3. Previous Work Found and Algorithm/method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712540"/>
            <a:ext cx="10884919" cy="4730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Last time I did not find any previous work that could help me build a feature vector for the cell images. I believe to build a strong feature vector I will need to figure out a universal way that will segment the cells from the rest of the image.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https://bmcbioinformatics.biomedcentral.com/articles/10.1186/s12859-019-3332-1</a:t>
            </a:r>
            <a:endParaRPr lang="en-US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This is a piece of work discussed how using an implementation of the U-net algorithm can allow for segmentation of the cells, as this is one of the major problems of this challenge, I think this is a good algorithm to try and segment these complex images.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350359"/>
            <a:ext cx="6852492" cy="1084006"/>
          </a:xfrm>
        </p:spPr>
        <p:txBody>
          <a:bodyPr>
            <a:normAutofit/>
          </a:bodyPr>
          <a:lstStyle/>
          <a:p>
            <a:r>
              <a:rPr lang="en-US" dirty="0"/>
              <a:t>4 &amp; 5. Data and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529976"/>
            <a:ext cx="11754998" cy="5328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4: Do you have computational resources to deal with this large dataset?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300" dirty="0"/>
              <a:t>Yes, since it is an online competition, they allow us to use machines on the internet that have lots of RAM, CPU, and GPU capabilities. I won’t be able to download the dataset locally to my machine though.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5: How do you plan to test your method --- you should not need to check manually, the training set should have labels that you can automatically use?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300" dirty="0"/>
              <a:t>The labels that come with the dataset are meant for the classification aspect of the dataset. Since the dataset doesn’t have masks for each image, I would have to manually determine if the algorithm did what was expected, rather than being able to compare it to ground truth. I could change the test criterion if I did the classification, but I am not sure if that is in the scope of this project.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5301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2"/>
      </a:lt2>
      <a:accent1>
        <a:srgbClr val="CF4168"/>
      </a:accent1>
      <a:accent2>
        <a:srgbClr val="BD2F91"/>
      </a:accent2>
      <a:accent3>
        <a:srgbClr val="C041CF"/>
      </a:accent3>
      <a:accent4>
        <a:srgbClr val="732FBD"/>
      </a:accent4>
      <a:accent5>
        <a:srgbClr val="4A41CF"/>
      </a:accent5>
      <a:accent6>
        <a:srgbClr val="2F62BD"/>
      </a:accent6>
      <a:hlink>
        <a:srgbClr val="6D53C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411</Words>
  <Application>Microsoft Macintosh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Posterama</vt:lpstr>
      <vt:lpstr>SplashVTI</vt:lpstr>
      <vt:lpstr>Final Project Progress Update</vt:lpstr>
      <vt:lpstr>1. Problem Being Solved</vt:lpstr>
      <vt:lpstr>2 &amp; 3. Previous Work Found and Algorithm/method</vt:lpstr>
      <vt:lpstr>4 &amp; 5. Data and 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Mikey (MU-Student)</dc:creator>
  <cp:lastModifiedBy>Joyce, Mikey (MU-Student)</cp:lastModifiedBy>
  <cp:revision>7</cp:revision>
  <dcterms:created xsi:type="dcterms:W3CDTF">2023-11-20T20:47:21Z</dcterms:created>
  <dcterms:modified xsi:type="dcterms:W3CDTF">2023-11-20T23:01:41Z</dcterms:modified>
</cp:coreProperties>
</file>