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/>
    <p:restoredTop sz="94830"/>
  </p:normalViewPr>
  <p:slideViewPr>
    <p:cSldViewPr snapToGrid="0">
      <p:cViewPr varScale="1">
        <p:scale>
          <a:sx n="96" d="100"/>
          <a:sy n="96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1E63-B4FB-9A49-8DA3-12630488348A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E202-6755-664A-9DF1-E1D46F26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E202-6755-664A-9DF1-E1D46F26E7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2/2/24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7185D-7A9B-1AA0-5EFB-AE8D80F6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Neural Networks for IGPS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1EE68-B483-7D25-1DAC-8361AB39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n-US" dirty="0"/>
              <a:t>Mikey Joyce</a:t>
            </a:r>
          </a:p>
        </p:txBody>
      </p:sp>
      <p:pic>
        <p:nvPicPr>
          <p:cNvPr id="16" name="Picture 3" descr="Vector background of vibrant colors splashing">
            <a:extLst>
              <a:ext uri="{FF2B5EF4-FFF2-40B4-BE49-F238E27FC236}">
                <a16:creationId xmlns:a16="http://schemas.microsoft.com/office/drawing/2014/main" id="{B351B39C-1D3C-3D51-CD9E-340BF6051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1" r="984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7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F144-2341-91E6-0251-4513163B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254501"/>
            <a:ext cx="4957280" cy="829263"/>
          </a:xfrm>
        </p:spPr>
        <p:txBody>
          <a:bodyPr>
            <a:normAutofit/>
          </a:bodyPr>
          <a:lstStyle/>
          <a:p>
            <a:r>
              <a:rPr lang="en-US" dirty="0"/>
              <a:t>Experiment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A138-C8D1-752E-B047-8AD90ACE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9" y="1203032"/>
            <a:ext cx="5688014" cy="56549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Built a Radial Basis Function (RBF) Neural Network</a:t>
            </a:r>
          </a:p>
          <a:p>
            <a:pPr lvl="1"/>
            <a:r>
              <a:rPr lang="en-US" dirty="0"/>
              <a:t>Gaussian as the RBF kernel. Designed it to have three different modes for covariance (one value, </a:t>
            </a:r>
            <a:r>
              <a:rPr lang="en-US" dirty="0">
                <a:solidFill>
                  <a:srgbClr val="FF0000"/>
                </a:solidFill>
              </a:rPr>
              <a:t>one value per node</a:t>
            </a:r>
            <a:r>
              <a:rPr lang="en-US" dirty="0"/>
              <a:t>, full covariance matrix).</a:t>
            </a:r>
          </a:p>
          <a:p>
            <a:r>
              <a:rPr lang="en-US" dirty="0"/>
              <a:t>Initialize centers of RBF utilizing the centers found in the first IGPS visit</a:t>
            </a:r>
          </a:p>
          <a:p>
            <a:r>
              <a:rPr lang="en-US" dirty="0"/>
              <a:t>Trying to predict the next time steps “ProgressionStructure1” feature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876C6-6865-EF42-2D15-F66A8A4B591B}"/>
              </a:ext>
            </a:extLst>
          </p:cNvPr>
          <p:cNvSpPr txBox="1">
            <a:spLocks/>
          </p:cNvSpPr>
          <p:nvPr/>
        </p:nvSpPr>
        <p:spPr>
          <a:xfrm>
            <a:off x="6096000" y="1083764"/>
            <a:ext cx="5845176" cy="57742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RBF setup has 3 RBF nodes, reason being we had 3 clusters for IGPS</a:t>
            </a:r>
          </a:p>
          <a:p>
            <a:r>
              <a:rPr lang="en-US" dirty="0"/>
              <a:t>Covariance initialization is at 0.5 with one value per RBF node, allowed for the updating of the covariance values using SGD</a:t>
            </a:r>
          </a:p>
          <a:p>
            <a:r>
              <a:rPr lang="en-US" dirty="0"/>
              <a:t>Learning rate: 0.01 (here for the future)</a:t>
            </a:r>
          </a:p>
        </p:txBody>
      </p:sp>
    </p:spTree>
    <p:extLst>
      <p:ext uri="{BB962C8B-B14F-4D97-AF65-F5344CB8AC3E}">
        <p14:creationId xmlns:p14="http://schemas.microsoft.com/office/powerpoint/2010/main" val="298542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1661-48B3-81B4-285C-E153BA80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10808"/>
            <a:ext cx="4709216" cy="915627"/>
          </a:xfrm>
        </p:spPr>
        <p:txBody>
          <a:bodyPr/>
          <a:lstStyle/>
          <a:p>
            <a:r>
              <a:rPr lang="en-US" dirty="0"/>
              <a:t>Experiments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C60E-E859-EA5E-2C27-0039BB6B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39517"/>
            <a:ext cx="4709216" cy="4753789"/>
          </a:xfrm>
        </p:spPr>
        <p:txBody>
          <a:bodyPr/>
          <a:lstStyle/>
          <a:p>
            <a:r>
              <a:rPr lang="en-US" dirty="0"/>
              <a:t>With original 12-dimensional feature set, weak results:</a:t>
            </a:r>
          </a:p>
          <a:p>
            <a:pPr lvl="1"/>
            <a:r>
              <a:rPr lang="en-US" dirty="0"/>
              <a:t>Accuracy Score: 0.552</a:t>
            </a:r>
          </a:p>
          <a:p>
            <a:pPr lvl="1"/>
            <a:r>
              <a:rPr lang="en-US" dirty="0"/>
              <a:t>Precision Score: 0.5542168674698795</a:t>
            </a:r>
          </a:p>
          <a:p>
            <a:pPr lvl="1"/>
            <a:r>
              <a:rPr lang="en-US" dirty="0"/>
              <a:t>Recall Score: 0.7076923076923077</a:t>
            </a:r>
          </a:p>
        </p:txBody>
      </p:sp>
      <p:pic>
        <p:nvPicPr>
          <p:cNvPr id="4" name="Picture 3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5B9B9D78-8B76-0E43-2722-FB2B2655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313" y="967410"/>
            <a:ext cx="6950192" cy="52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04FB-2ECA-1D38-C46C-0015E80A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1" y="182247"/>
            <a:ext cx="9636126" cy="795529"/>
          </a:xfrm>
        </p:spPr>
        <p:txBody>
          <a:bodyPr/>
          <a:lstStyle/>
          <a:p>
            <a:r>
              <a:rPr lang="en-US" dirty="0"/>
              <a:t>Experiment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8D8D-DD63-2EEE-DCAB-E46B6FAD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57300"/>
            <a:ext cx="4506913" cy="5600700"/>
          </a:xfrm>
        </p:spPr>
        <p:txBody>
          <a:bodyPr>
            <a:normAutofit/>
          </a:bodyPr>
          <a:lstStyle/>
          <a:p>
            <a:r>
              <a:rPr lang="en-US" dirty="0"/>
              <a:t>Modifying the feature set to have the current time steps “</a:t>
            </a:r>
            <a:r>
              <a:rPr lang="en-US" dirty="0" err="1"/>
              <a:t>ProgressionStructure</a:t>
            </a:r>
            <a:r>
              <a:rPr lang="en-US" dirty="0"/>
              <a:t>” and “ProgressionStructure1” variable gave better results, but it is kind of cheating, won’t transfer to other data sets</a:t>
            </a:r>
          </a:p>
          <a:p>
            <a:r>
              <a:rPr lang="en-US" dirty="0"/>
              <a:t>Accuracy Score: 0.704</a:t>
            </a:r>
          </a:p>
          <a:p>
            <a:r>
              <a:rPr lang="en-US" dirty="0"/>
              <a:t>Precision Score: 0.6521739130434783</a:t>
            </a:r>
          </a:p>
          <a:p>
            <a:r>
              <a:rPr lang="en-US" dirty="0"/>
              <a:t>Recall Score: 0.9230769230769231</a:t>
            </a:r>
          </a:p>
        </p:txBody>
      </p:sp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FBDF087E-8E31-8DAA-9D9B-12750777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77776"/>
            <a:ext cx="7467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E668-580F-C2F1-0D46-5E94406D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376046"/>
            <a:ext cx="8267296" cy="781242"/>
          </a:xfrm>
        </p:spPr>
        <p:txBody>
          <a:bodyPr/>
          <a:lstStyle/>
          <a:p>
            <a:r>
              <a:rPr lang="en-US" dirty="0"/>
              <a:t>Experiment Cont.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5D5A86-D59C-F4AE-2B2A-13B7F4BC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24000"/>
            <a:ext cx="5305563" cy="5341454"/>
          </a:xfrm>
        </p:spPr>
        <p:txBody>
          <a:bodyPr/>
          <a:lstStyle/>
          <a:p>
            <a:r>
              <a:rPr lang="en-US" dirty="0"/>
              <a:t>Interesting finding as well, can get the same results as the last slide by removing most features from the feature vector.</a:t>
            </a:r>
          </a:p>
          <a:p>
            <a:r>
              <a:rPr lang="en-US" dirty="0"/>
              <a:t>Only keep:</a:t>
            </a:r>
          </a:p>
          <a:p>
            <a:pPr lvl="1"/>
            <a:r>
              <a:rPr lang="en-US" dirty="0"/>
              <a:t>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'IOP'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'P1'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'P5'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'R4'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067D17"/>
                </a:solidFill>
                <a:effectLst/>
                <a:latin typeface="JetBrains Mono"/>
              </a:rPr>
              <a:t>ProgressionStructure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'ProgressionStructure1’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2200" dirty="0">
                <a:solidFill>
                  <a:srgbClr val="080808"/>
                </a:solidFill>
                <a:latin typeface="JetBrains Mono"/>
              </a:rPr>
              <a:t>Results:</a:t>
            </a:r>
          </a:p>
          <a:p>
            <a:pPr lvl="1"/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Accuracy Score: 0.704</a:t>
            </a:r>
          </a:p>
          <a:p>
            <a:pPr lvl="1"/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Precision Score: 0.6521739130434783</a:t>
            </a:r>
          </a:p>
          <a:p>
            <a:pPr lvl="1"/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Recall Score: 0.9230769230769231</a:t>
            </a:r>
          </a:p>
        </p:txBody>
      </p:sp>
      <p:pic>
        <p:nvPicPr>
          <p:cNvPr id="4" name="Picture 3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7E1C6E4B-322F-5F21-C6CE-21B3D888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58" y="954157"/>
            <a:ext cx="7121939" cy="53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4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BD07-5564-FA5D-15CB-888E60F4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0078"/>
            <a:ext cx="4735721" cy="902375"/>
          </a:xfrm>
        </p:spPr>
        <p:txBody>
          <a:bodyPr/>
          <a:lstStyle/>
          <a:p>
            <a:r>
              <a:rPr lang="en-US" dirty="0"/>
              <a:t>Experiment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3859-6C76-BA95-8C88-144CE83F4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15" y="1498942"/>
            <a:ext cx="5385076" cy="5221357"/>
          </a:xfrm>
        </p:spPr>
        <p:txBody>
          <a:bodyPr>
            <a:normAutofit/>
          </a:bodyPr>
          <a:lstStyle/>
          <a:p>
            <a:r>
              <a:rPr lang="en-US" dirty="0"/>
              <a:t>Full covariance matrix in RBF gives strange loss over time</a:t>
            </a:r>
          </a:p>
          <a:p>
            <a:pPr lvl="1"/>
            <a:r>
              <a:rPr lang="en-US" dirty="0"/>
              <a:t>Overfitting?</a:t>
            </a:r>
          </a:p>
          <a:p>
            <a:pPr lvl="1"/>
            <a:r>
              <a:rPr lang="en-US" dirty="0"/>
              <a:t>Error in code?</a:t>
            </a:r>
          </a:p>
          <a:p>
            <a:r>
              <a:rPr lang="en-US" dirty="0"/>
              <a:t>With this, the test set has unstable results, as they change from run to run even with the same parameters (</a:t>
            </a:r>
            <a:r>
              <a:rPr lang="en-US" dirty="0">
                <a:solidFill>
                  <a:srgbClr val="FF0000"/>
                </a:solidFill>
              </a:rPr>
              <a:t>using the other covariance modes gives more stable results</a:t>
            </a:r>
            <a:r>
              <a:rPr lang="en-US" dirty="0"/>
              <a:t>) </a:t>
            </a:r>
          </a:p>
          <a:p>
            <a:r>
              <a:rPr lang="en-US" dirty="0"/>
              <a:t>(Increased epochs to demonstrate the behavior)</a:t>
            </a:r>
          </a:p>
        </p:txBody>
      </p:sp>
      <p:pic>
        <p:nvPicPr>
          <p:cNvPr id="5" name="Picture 4" descr="A graph of training loss&#10;&#10;Description automatically generated">
            <a:extLst>
              <a:ext uri="{FF2B5EF4-FFF2-40B4-BE49-F238E27FC236}">
                <a16:creationId xmlns:a16="http://schemas.microsoft.com/office/drawing/2014/main" id="{6DB6F16C-26CA-C37A-4CBD-C4C6BB2D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878" y="940904"/>
            <a:ext cx="6838122" cy="52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4049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8688</TotalTime>
  <Words>310</Words>
  <Application>Microsoft Macintosh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JetBrains Mono</vt:lpstr>
      <vt:lpstr>Seaford Display</vt:lpstr>
      <vt:lpstr>System Font Regular</vt:lpstr>
      <vt:lpstr>Tenorite</vt:lpstr>
      <vt:lpstr>MadridVTI</vt:lpstr>
      <vt:lpstr>Neural Networks for IGPS</vt:lpstr>
      <vt:lpstr>Experiment Setup </vt:lpstr>
      <vt:lpstr>Experiments Cont.</vt:lpstr>
      <vt:lpstr>Experiment Cont.</vt:lpstr>
      <vt:lpstr>Experiment Cont.</vt:lpstr>
      <vt:lpstr>Experiment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Joyce, Mikey (MU-Student)</dc:creator>
  <cp:lastModifiedBy>Joyce, Mikey (MU-Student)</cp:lastModifiedBy>
  <cp:revision>23</cp:revision>
  <dcterms:created xsi:type="dcterms:W3CDTF">2024-01-31T17:47:36Z</dcterms:created>
  <dcterms:modified xsi:type="dcterms:W3CDTF">2024-02-08T15:00:23Z</dcterms:modified>
</cp:coreProperties>
</file>